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6"/>
  </p:sldMasterIdLst>
  <p:notesMasterIdLst>
    <p:notesMasterId r:id="rId30"/>
  </p:notesMasterIdLst>
  <p:handoutMasterIdLst>
    <p:handoutMasterId r:id="rId31"/>
  </p:handoutMasterIdLst>
  <p:sldIdLst>
    <p:sldId id="274" r:id="rId7"/>
    <p:sldId id="275" r:id="rId8"/>
    <p:sldId id="276" r:id="rId9"/>
    <p:sldId id="277" r:id="rId10"/>
    <p:sldId id="278" r:id="rId11"/>
    <p:sldId id="279" r:id="rId12"/>
    <p:sldId id="280" r:id="rId13"/>
    <p:sldId id="281" r:id="rId14"/>
    <p:sldId id="282" r:id="rId15"/>
    <p:sldId id="283" r:id="rId16"/>
    <p:sldId id="284" r:id="rId17"/>
    <p:sldId id="285" r:id="rId18"/>
    <p:sldId id="286" r:id="rId19"/>
    <p:sldId id="287" r:id="rId20"/>
    <p:sldId id="288" r:id="rId21"/>
    <p:sldId id="289" r:id="rId22"/>
    <p:sldId id="290" r:id="rId23"/>
    <p:sldId id="291" r:id="rId24"/>
    <p:sldId id="292" r:id="rId25"/>
    <p:sldId id="293" r:id="rId26"/>
    <p:sldId id="294" r:id="rId27"/>
    <p:sldId id="295" r:id="rId28"/>
    <p:sldId id="296" r:id="rId29"/>
  </p:sldIdLst>
  <p:sldSz cx="12192000" cy="6858000"/>
  <p:notesSz cx="6858000" cy="9144000"/>
  <p:defaultTextStyle>
    <a:defPPr>
      <a:defRPr lang="en-US"/>
    </a:defPPr>
    <a:lvl1pPr algn="l" rtl="0" eaLnBrk="0" fontAlgn="base" hangingPunct="0">
      <a:spcBef>
        <a:spcPct val="0"/>
      </a:spcBef>
      <a:spcAft>
        <a:spcPct val="0"/>
      </a:spcAft>
      <a:defRPr kern="1200">
        <a:solidFill>
          <a:schemeClr val="tx1"/>
        </a:solidFill>
        <a:latin typeface="Calibri" charset="0"/>
        <a:ea typeface="+mn-ea"/>
        <a:cs typeface="+mn-cs"/>
      </a:defRPr>
    </a:lvl1pPr>
    <a:lvl2pPr marL="457200" algn="l" rtl="0" eaLnBrk="0" fontAlgn="base" hangingPunct="0">
      <a:spcBef>
        <a:spcPct val="0"/>
      </a:spcBef>
      <a:spcAft>
        <a:spcPct val="0"/>
      </a:spcAft>
      <a:defRPr kern="1200">
        <a:solidFill>
          <a:schemeClr val="tx1"/>
        </a:solidFill>
        <a:latin typeface="Calibri" charset="0"/>
        <a:ea typeface="+mn-ea"/>
        <a:cs typeface="+mn-cs"/>
      </a:defRPr>
    </a:lvl2pPr>
    <a:lvl3pPr marL="914400" algn="l" rtl="0" eaLnBrk="0" fontAlgn="base" hangingPunct="0">
      <a:spcBef>
        <a:spcPct val="0"/>
      </a:spcBef>
      <a:spcAft>
        <a:spcPct val="0"/>
      </a:spcAft>
      <a:defRPr kern="1200">
        <a:solidFill>
          <a:schemeClr val="tx1"/>
        </a:solidFill>
        <a:latin typeface="Calibri" charset="0"/>
        <a:ea typeface="+mn-ea"/>
        <a:cs typeface="+mn-cs"/>
      </a:defRPr>
    </a:lvl3pPr>
    <a:lvl4pPr marL="1371600" algn="l" rtl="0" eaLnBrk="0" fontAlgn="base" hangingPunct="0">
      <a:spcBef>
        <a:spcPct val="0"/>
      </a:spcBef>
      <a:spcAft>
        <a:spcPct val="0"/>
      </a:spcAft>
      <a:defRPr kern="1200">
        <a:solidFill>
          <a:schemeClr val="tx1"/>
        </a:solidFill>
        <a:latin typeface="Calibri" charset="0"/>
        <a:ea typeface="+mn-ea"/>
        <a:cs typeface="+mn-cs"/>
      </a:defRPr>
    </a:lvl4pPr>
    <a:lvl5pPr marL="1828800" algn="l" rtl="0" eaLnBrk="0" fontAlgn="base" hangingPunct="0">
      <a:spcBef>
        <a:spcPct val="0"/>
      </a:spcBef>
      <a:spcAft>
        <a:spcPct val="0"/>
      </a:spcAft>
      <a:defRPr kern="1200">
        <a:solidFill>
          <a:schemeClr val="tx1"/>
        </a:solidFill>
        <a:latin typeface="Calibri" charset="0"/>
        <a:ea typeface="+mn-ea"/>
        <a:cs typeface="+mn-cs"/>
      </a:defRPr>
    </a:lvl5pPr>
    <a:lvl6pPr marL="2286000" algn="l" defTabSz="914400" rtl="0" eaLnBrk="1" latinLnBrk="0" hangingPunct="1">
      <a:defRPr kern="1200">
        <a:solidFill>
          <a:schemeClr val="tx1"/>
        </a:solidFill>
        <a:latin typeface="Calibri" charset="0"/>
        <a:ea typeface="+mn-ea"/>
        <a:cs typeface="+mn-cs"/>
      </a:defRPr>
    </a:lvl6pPr>
    <a:lvl7pPr marL="2743200" algn="l" defTabSz="914400" rtl="0" eaLnBrk="1" latinLnBrk="0" hangingPunct="1">
      <a:defRPr kern="1200">
        <a:solidFill>
          <a:schemeClr val="tx1"/>
        </a:solidFill>
        <a:latin typeface="Calibri" charset="0"/>
        <a:ea typeface="+mn-ea"/>
        <a:cs typeface="+mn-cs"/>
      </a:defRPr>
    </a:lvl7pPr>
    <a:lvl8pPr marL="3200400" algn="l" defTabSz="914400" rtl="0" eaLnBrk="1" latinLnBrk="0" hangingPunct="1">
      <a:defRPr kern="1200">
        <a:solidFill>
          <a:schemeClr val="tx1"/>
        </a:solidFill>
        <a:latin typeface="Calibri" charset="0"/>
        <a:ea typeface="+mn-ea"/>
        <a:cs typeface="+mn-cs"/>
      </a:defRPr>
    </a:lvl8pPr>
    <a:lvl9pPr marL="3657600" algn="l" defTabSz="914400" rtl="0" eaLnBrk="1" latinLnBrk="0" hangingPunct="1">
      <a:defRPr kern="1200">
        <a:solidFill>
          <a:schemeClr val="tx1"/>
        </a:solidFill>
        <a:latin typeface="Calibri" charset="0"/>
        <a:ea typeface="+mn-ea"/>
        <a:cs typeface="+mn-cs"/>
      </a:defRPr>
    </a:lvl9pPr>
  </p:defaultTextStyle>
  <p:extLst>
    <p:ext uri="{521415D9-36F7-43E2-AB2F-B90AF26B5E84}">
      <p14:sectionLst xmlns:p14="http://schemas.microsoft.com/office/powerpoint/2010/main">
        <p14:section name="Introduction slides" id="{73C69594-0ADE-4BE2-8ADD-1BD08A5CD6F4}">
          <p14:sldIdLst>
            <p14:sldId id="274"/>
            <p14:sldId id="275"/>
            <p14:sldId id="276"/>
            <p14:sldId id="277"/>
            <p14:sldId id="278"/>
            <p14:sldId id="279"/>
            <p14:sldId id="280"/>
            <p14:sldId id="281"/>
            <p14:sldId id="282"/>
            <p14:sldId id="283"/>
            <p14:sldId id="284"/>
            <p14:sldId id="285"/>
            <p14:sldId id="286"/>
            <p14:sldId id="287"/>
            <p14:sldId id="288"/>
            <p14:sldId id="289"/>
            <p14:sldId id="290"/>
            <p14:sldId id="291"/>
            <p14:sldId id="292"/>
            <p14:sldId id="293"/>
            <p14:sldId id="294"/>
            <p14:sldId id="295"/>
            <p14:sldId id="296"/>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386"/>
    <p:restoredTop sz="94636"/>
  </p:normalViewPr>
  <p:slideViewPr>
    <p:cSldViewPr snapToGrid="0" snapToObjects="1">
      <p:cViewPr varScale="1">
        <p:scale>
          <a:sx n="78" d="100"/>
          <a:sy n="78" d="100"/>
        </p:scale>
        <p:origin x="81" y="597"/>
      </p:cViewPr>
      <p:guideLst/>
    </p:cSldViewPr>
  </p:slideViewPr>
  <p:notesTextViewPr>
    <p:cViewPr>
      <p:scale>
        <a:sx n="1" d="1"/>
        <a:sy n="1" d="1"/>
      </p:scale>
      <p:origin x="0" y="0"/>
    </p:cViewPr>
  </p:notesTextViewPr>
  <p:notesViewPr>
    <p:cSldViewPr snapToGrid="0" snapToObjects="1">
      <p:cViewPr varScale="1">
        <p:scale>
          <a:sx n="132" d="100"/>
          <a:sy n="132" d="100"/>
        </p:scale>
        <p:origin x="4832" y="16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 Type="http://schemas.openxmlformats.org/officeDocument/2006/relationships/customXml" Target="../customXml/item3.xml"/><Relationship Id="rId21" Type="http://schemas.openxmlformats.org/officeDocument/2006/relationships/slide" Target="slides/slide15.xml"/><Relationship Id="rId34" Type="http://schemas.openxmlformats.org/officeDocument/2006/relationships/theme" Target="theme/theme1.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1" Type="http://schemas.openxmlformats.org/officeDocument/2006/relationships/customXml" Target="../customXml/item1.xml"/><Relationship Id="rId6" Type="http://schemas.openxmlformats.org/officeDocument/2006/relationships/slideMaster" Target="slideMasters/slideMaster1.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presProps" Target="presProps.xml"/><Relationship Id="rId5" Type="http://schemas.openxmlformats.org/officeDocument/2006/relationships/customXml" Target="../customXml/item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handoutMaster" Target="handoutMasters/handoutMaster1.xml"/><Relationship Id="rId4" Type="http://schemas.openxmlformats.org/officeDocument/2006/relationships/customXml" Target="../customXml/item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notesMaster" Target="notesMasters/notesMaster1.xml"/><Relationship Id="rId35"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a:defRPr/>
            </a:pPr>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a:latin typeface="+mn-lt"/>
              </a:defRPr>
            </a:lvl1pPr>
          </a:lstStyle>
          <a:p>
            <a:pPr>
              <a:defRPr/>
            </a:pPr>
            <a:fld id="{D897D883-E832-2346-B587-08DF6348E263}" type="datetimeFigureOut">
              <a:rPr lang="en-US"/>
              <a:pPr>
                <a:defRPr/>
              </a:pPr>
              <a:t>6/20/2017</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a:defRPr/>
            </a:pPr>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eaLnBrk="1" fontAlgn="auto" hangingPunct="1">
              <a:spcBef>
                <a:spcPts val="0"/>
              </a:spcBef>
              <a:spcAft>
                <a:spcPts val="0"/>
              </a:spcAft>
              <a:defRPr sz="1200">
                <a:latin typeface="+mn-lt"/>
              </a:defRPr>
            </a:lvl1pPr>
          </a:lstStyle>
          <a:p>
            <a:pPr>
              <a:defRPr/>
            </a:pPr>
            <a:fld id="{23671D5D-06CF-5645-A757-A4BD242A259B}" type="slidenum">
              <a:rPr lang="en-US"/>
              <a:pPr>
                <a:defRPr/>
              </a:pPr>
              <a:t>‹#›</a:t>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a:defRPr/>
            </a:pPr>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a:latin typeface="+mn-lt"/>
              </a:defRPr>
            </a:lvl1pPr>
          </a:lstStyle>
          <a:p>
            <a:pPr>
              <a:defRPr/>
            </a:pPr>
            <a:fld id="{E78641AB-8896-2D4C-9DF8-5173B215ED2A}" type="datetimeFigureOut">
              <a:rPr lang="en-US"/>
              <a:pPr>
                <a:defRPr/>
              </a:pPr>
              <a:t>6/20/2017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a:defRPr/>
            </a:pPr>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eaLnBrk="1" fontAlgn="auto" hangingPunct="1">
              <a:spcBef>
                <a:spcPts val="0"/>
              </a:spcBef>
              <a:spcAft>
                <a:spcPts val="0"/>
              </a:spcAft>
              <a:defRPr sz="1200">
                <a:latin typeface="+mn-lt"/>
              </a:defRPr>
            </a:lvl1pPr>
          </a:lstStyle>
          <a:p>
            <a:pPr>
              <a:defRPr/>
            </a:pPr>
            <a:fld id="{AF10E134-862A-8E4B-A266-49476BE2FDF7}" type="slidenum">
              <a:rPr lang="en-US"/>
              <a:pPr>
                <a:defRPr/>
              </a:pPr>
              <a:t>‹#›</a:t>
            </a:fld>
            <a:endParaRPr 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Chris is</a:t>
            </a:r>
            <a:r>
              <a:rPr lang="en-US" baseline="0" dirty="0"/>
              <a:t> probably somewhere in the building today. In fact, is he here?</a:t>
            </a:r>
          </a:p>
          <a:p>
            <a:endParaRPr lang="en-US" baseline="0" dirty="0"/>
          </a:p>
          <a:p>
            <a:r>
              <a:rPr lang="en-US" baseline="0" dirty="0"/>
              <a:t>The continuing moving of the goal post.</a:t>
            </a:r>
            <a:endParaRPr lang="en-US" dirty="0"/>
          </a:p>
        </p:txBody>
      </p:sp>
      <p:sp>
        <p:nvSpPr>
          <p:cNvPr id="4" name="Slide Number Placeholder 3"/>
          <p:cNvSpPr>
            <a:spLocks noGrp="1"/>
          </p:cNvSpPr>
          <p:nvPr>
            <p:ph type="sldNum" sz="quarter" idx="10"/>
          </p:nvPr>
        </p:nvSpPr>
        <p:spPr/>
        <p:txBody>
          <a:bodyPr/>
          <a:lstStyle/>
          <a:p>
            <a:fld id="{6E81C507-7249-AE40-8E93-AAF6C347ED90}" type="slidenum">
              <a:rPr lang="en-US" smtClean="0"/>
              <a:t>2</a:t>
            </a:fld>
            <a:endParaRPr lang="en-US"/>
          </a:p>
        </p:txBody>
      </p:sp>
    </p:spTree>
    <p:extLst>
      <p:ext uri="{BB962C8B-B14F-4D97-AF65-F5344CB8AC3E}">
        <p14:creationId xmlns:p14="http://schemas.microsoft.com/office/powerpoint/2010/main" val="10410841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a:t>
            </a:r>
            <a:r>
              <a:rPr lang="en-US" baseline="0" dirty="0"/>
              <a:t> working definition.</a:t>
            </a:r>
          </a:p>
          <a:p>
            <a:endParaRPr lang="en-US" baseline="0" dirty="0"/>
          </a:p>
          <a:p>
            <a:r>
              <a:rPr lang="en-US" dirty="0"/>
              <a:t>It’s not</a:t>
            </a:r>
            <a:r>
              <a:rPr lang="en-US" baseline="0" dirty="0"/>
              <a:t> just doing things that humans do. That’s not very hard. Humans do all sorts of dumb things that much simpler animals do. So we’re setting the bar higher than that. But not crazy high. We’re saying, AI is about carving out more and more pieces of intelligent behavior. And so by that definition AI is here today, and has been for a while now.</a:t>
            </a:r>
          </a:p>
          <a:p>
            <a:endParaRPr lang="en-US" baseline="0" dirty="0"/>
          </a:p>
          <a:p>
            <a:r>
              <a:rPr lang="en-US" baseline="0" dirty="0"/>
              <a:t>Before we talk about how Artificial Intelligence works, let’s talk briefly about Natural Intelligence.</a:t>
            </a:r>
            <a:endParaRPr lang="en-US" dirty="0"/>
          </a:p>
        </p:txBody>
      </p:sp>
      <p:sp>
        <p:nvSpPr>
          <p:cNvPr id="4" name="Slide Number Placeholder 3"/>
          <p:cNvSpPr>
            <a:spLocks noGrp="1"/>
          </p:cNvSpPr>
          <p:nvPr>
            <p:ph type="sldNum" sz="quarter" idx="10"/>
          </p:nvPr>
        </p:nvSpPr>
        <p:spPr/>
        <p:txBody>
          <a:bodyPr/>
          <a:lstStyle/>
          <a:p>
            <a:fld id="{6E81C507-7249-AE40-8E93-AAF6C347ED90}" type="slidenum">
              <a:rPr lang="en-US" smtClean="0"/>
              <a:t>3</a:t>
            </a:fld>
            <a:endParaRPr lang="en-US"/>
          </a:p>
        </p:txBody>
      </p:sp>
    </p:spTree>
    <p:extLst>
      <p:ext uri="{BB962C8B-B14F-4D97-AF65-F5344CB8AC3E}">
        <p14:creationId xmlns:p14="http://schemas.microsoft.com/office/powerpoint/2010/main" val="41241195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US" dirty="0"/>
              <a:t>The five questions you can answer with traditional ML</a:t>
            </a:r>
          </a:p>
          <a:p>
            <a:pPr marL="342900" indent="-342900">
              <a:buFont typeface="+mj-lt"/>
              <a:buAutoNum type="arabicPeriod"/>
            </a:pPr>
            <a:r>
              <a:rPr lang="en-US" dirty="0"/>
              <a:t>Regression: Predict a real value for new data given trends in</a:t>
            </a:r>
            <a:r>
              <a:rPr lang="en-US" baseline="0" dirty="0"/>
              <a:t> tagged</a:t>
            </a:r>
            <a:r>
              <a:rPr lang="en-US" dirty="0"/>
              <a:t> example.</a:t>
            </a:r>
            <a:r>
              <a:rPr lang="en-US" baseline="0" dirty="0"/>
              <a:t>  </a:t>
            </a:r>
            <a:r>
              <a:rPr lang="en-US" dirty="0"/>
              <a:t>How much/how many? e.g. </a:t>
            </a:r>
            <a:r>
              <a:rPr lang="en-US" b="1" dirty="0"/>
              <a:t>Sea level rise</a:t>
            </a:r>
            <a:r>
              <a:rPr lang="en-US" dirty="0"/>
              <a:t>:  we are currently using data on sea level changes over the past century and the accelerating upward trend to estimate the amount of sea level rise in </a:t>
            </a:r>
            <a:r>
              <a:rPr lang="en-US" baseline="0" dirty="0"/>
              <a:t>the </a:t>
            </a:r>
            <a:r>
              <a:rPr lang="en-US" dirty="0"/>
              <a:t>coming century.</a:t>
            </a:r>
          </a:p>
          <a:p>
            <a:pPr marL="342900" indent="-342900">
              <a:buFont typeface="+mj-lt"/>
              <a:buAutoNum type="arabicPeriod"/>
            </a:pPr>
            <a:r>
              <a:rPr lang="en-US" dirty="0"/>
              <a:t>Anomaly: Identify when something unexpected happens. – Is this weird?  E.g. </a:t>
            </a:r>
            <a:r>
              <a:rPr lang="en-US" b="1" dirty="0"/>
              <a:t>Pacemaker hacking</a:t>
            </a:r>
            <a:r>
              <a:rPr lang="en-US" dirty="0"/>
              <a:t>:  research is being done to detect malware in a pacemaker in order to prevent data hijacking or malware-related malfunctioning by using an anomaly detector to pick up changes in data transmission timing to a cardiac log or even power consumption and electromagnetic radiation changes.</a:t>
            </a:r>
          </a:p>
          <a:p>
            <a:pPr marL="342900" indent="-342900">
              <a:buFont typeface="+mj-lt"/>
              <a:buAutoNum type="arabicPeriod"/>
            </a:pPr>
            <a:r>
              <a:rPr lang="en-US" dirty="0"/>
              <a:t>Reinforcement Learning: Take some appropriate action</a:t>
            </a:r>
            <a:r>
              <a:rPr lang="en-US" baseline="0" dirty="0"/>
              <a:t> or next step</a:t>
            </a:r>
            <a:r>
              <a:rPr lang="en-US" dirty="0"/>
              <a:t>  E.g. </a:t>
            </a:r>
            <a:r>
              <a:rPr lang="en-US" b="1" dirty="0"/>
              <a:t>Roomba or Roomba-competitor</a:t>
            </a:r>
            <a:r>
              <a:rPr lang="en-US" dirty="0"/>
              <a:t>:  a Roomba decides whether</a:t>
            </a:r>
            <a:r>
              <a:rPr lang="en-US" baseline="0" dirty="0"/>
              <a:t> to return to the base or vacuum the living room again – there’s some sort of reward/penalty involved here</a:t>
            </a:r>
            <a:r>
              <a:rPr lang="en-US" dirty="0"/>
              <a:t>.</a:t>
            </a:r>
          </a:p>
          <a:p>
            <a:pPr marL="342900" indent="-342900">
              <a:buFont typeface="+mj-lt"/>
              <a:buAutoNum type="arabicPeriod"/>
            </a:pPr>
            <a:r>
              <a:rPr lang="en-US" dirty="0"/>
              <a:t>Classification: Assign a category to each item or data point E.g.  </a:t>
            </a:r>
            <a:r>
              <a:rPr lang="en-US" b="1" dirty="0"/>
              <a:t>Exploring the night sky for planets</a:t>
            </a:r>
            <a:r>
              <a:rPr lang="en-US" dirty="0"/>
              <a:t>: light curves (stellar brightness over time) of a unexamined stars with Kepler data are being classified as </a:t>
            </a:r>
            <a:r>
              <a:rPr lang="en-US" baseline="0" dirty="0"/>
              <a:t>either </a:t>
            </a:r>
            <a:r>
              <a:rPr lang="en-US" dirty="0"/>
              <a:t>having transiting planets </a:t>
            </a:r>
            <a:r>
              <a:rPr lang="en-US" baseline="0" dirty="0"/>
              <a:t>or not </a:t>
            </a:r>
            <a:r>
              <a:rPr lang="en-US" dirty="0"/>
              <a:t>using </a:t>
            </a:r>
            <a:r>
              <a:rPr lang="en-US" baseline="0" dirty="0"/>
              <a:t>a </a:t>
            </a:r>
            <a:r>
              <a:rPr lang="en-US" dirty="0"/>
              <a:t>pre-trained model on stars with and without transiting planets.</a:t>
            </a:r>
          </a:p>
          <a:p>
            <a:pPr marL="342900" indent="-342900">
              <a:buFont typeface="+mj-lt"/>
              <a:buAutoNum type="arabicPeriod"/>
            </a:pPr>
            <a:r>
              <a:rPr lang="en-US" dirty="0"/>
              <a:t>Clustering/Recommenders: G</a:t>
            </a:r>
            <a:r>
              <a:rPr lang="en-US" baseline="0" dirty="0"/>
              <a:t>et to the structure </a:t>
            </a:r>
            <a:r>
              <a:rPr lang="en-US" dirty="0"/>
              <a:t>or layout </a:t>
            </a:r>
            <a:r>
              <a:rPr lang="en-US" baseline="0" dirty="0"/>
              <a:t>of data.  </a:t>
            </a:r>
            <a:r>
              <a:rPr lang="en-US" dirty="0"/>
              <a:t>Are there clearly separable groups?  </a:t>
            </a:r>
            <a:r>
              <a:rPr lang="en-US" baseline="0" dirty="0"/>
              <a:t>E.g. </a:t>
            </a:r>
            <a:r>
              <a:rPr lang="en-US" b="1" dirty="0"/>
              <a:t>Hepatocellular carcinoma metastasis</a:t>
            </a:r>
            <a:r>
              <a:rPr lang="en-US" dirty="0"/>
              <a:t>:  researchers are looking at </a:t>
            </a:r>
            <a:r>
              <a:rPr lang="en-US" baseline="0" dirty="0"/>
              <a:t>the </a:t>
            </a:r>
            <a:r>
              <a:rPr lang="en-US" dirty="0"/>
              <a:t>differential profiles of proteins </a:t>
            </a:r>
            <a:r>
              <a:rPr lang="en-US" baseline="0" dirty="0"/>
              <a:t>being </a:t>
            </a:r>
            <a:r>
              <a:rPr lang="en-US" dirty="0"/>
              <a:t>expressed to find </a:t>
            </a:r>
            <a:r>
              <a:rPr lang="en-US" baseline="0" dirty="0"/>
              <a:t>those that are </a:t>
            </a:r>
            <a:r>
              <a:rPr lang="en-US" dirty="0"/>
              <a:t>upregulated during </a:t>
            </a:r>
            <a:r>
              <a:rPr lang="en-US" baseline="0" dirty="0"/>
              <a:t>the </a:t>
            </a:r>
            <a:r>
              <a:rPr lang="en-US" dirty="0"/>
              <a:t>cell invasion process in order to find new cancer treatment targets</a:t>
            </a:r>
            <a:r>
              <a:rPr lang="en-US" baseline="0" dirty="0"/>
              <a:t>.</a:t>
            </a:r>
          </a:p>
          <a:p>
            <a:pPr marL="342900" indent="-342900">
              <a:buFont typeface="+mj-lt"/>
              <a:buAutoNum type="arabicPeriod"/>
            </a:pPr>
            <a:endParaRPr lang="en-US" baseline="0" dirty="0"/>
          </a:p>
          <a:p>
            <a:r>
              <a:rPr lang="en-US" baseline="0" dirty="0"/>
              <a:t>Also questions you can’t ask. Que</a:t>
            </a:r>
          </a:p>
          <a:p>
            <a:pPr marL="0" indent="0">
              <a:buFont typeface="+mj-lt"/>
              <a:buNone/>
            </a:pPr>
            <a:endParaRPr lang="en-US" dirty="0"/>
          </a:p>
          <a:p>
            <a:endParaRPr lang="en-US" dirty="0"/>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22453437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Example</a:t>
            </a:r>
          </a:p>
          <a:p>
            <a:r>
              <a:rPr lang="en-US" dirty="0"/>
              <a:t>Five layers</a:t>
            </a:r>
          </a:p>
          <a:p>
            <a:r>
              <a:rPr lang="en-US" dirty="0"/>
              <a:t>	Input layer (pictures</a:t>
            </a:r>
            <a:r>
              <a:rPr lang="en-US" baseline="0" dirty="0"/>
              <a:t> including faces </a:t>
            </a:r>
            <a:r>
              <a:rPr lang="mr-IN" baseline="0" dirty="0"/>
              <a:t>–</a:t>
            </a:r>
            <a:r>
              <a:rPr lang="en-US" baseline="0" dirty="0"/>
              <a:t> 3 </a:t>
            </a:r>
            <a:r>
              <a:rPr lang="en-US" baseline="0" dirty="0" err="1"/>
              <a:t>polaroids</a:t>
            </a:r>
            <a:r>
              <a:rPr lang="en-US" baseline="0" dirty="0"/>
              <a:t>)</a:t>
            </a:r>
            <a:endParaRPr lang="en-US" dirty="0"/>
          </a:p>
          <a:p>
            <a:r>
              <a:rPr lang="en-US" dirty="0"/>
              <a:t>	Edges</a:t>
            </a:r>
          </a:p>
          <a:p>
            <a:r>
              <a:rPr lang="en-US" dirty="0"/>
              <a:t>	Nose/Ears/Eyes/Mouths</a:t>
            </a:r>
          </a:p>
          <a:p>
            <a:r>
              <a:rPr lang="en-US" dirty="0"/>
              <a:t>	Whole</a:t>
            </a:r>
            <a:r>
              <a:rPr lang="en-US" baseline="0" dirty="0"/>
              <a:t> Faces</a:t>
            </a:r>
          </a:p>
          <a:p>
            <a:r>
              <a:rPr lang="en-US" baseline="0" dirty="0"/>
              <a:t>	“This is probably Bill”</a:t>
            </a:r>
            <a:endParaRPr lang="en-US" dirty="0"/>
          </a:p>
          <a:p>
            <a:endParaRPr lang="en-US" dirty="0"/>
          </a:p>
          <a:p>
            <a:endParaRPr lang="en-US" dirty="0"/>
          </a:p>
          <a:p>
            <a:r>
              <a:rPr lang="en-US" dirty="0"/>
              <a:t>Our</a:t>
            </a:r>
            <a:r>
              <a:rPr lang="en-US" baseline="0" dirty="0"/>
              <a:t> sci-fi future, powered by DNN:</a:t>
            </a:r>
            <a:endParaRPr lang="en-US" dirty="0"/>
          </a:p>
          <a:p>
            <a:pPr lvl="1"/>
            <a:r>
              <a:rPr lang="en-US" dirty="0"/>
              <a:t>Composing models</a:t>
            </a:r>
          </a:p>
          <a:p>
            <a:pPr lvl="1"/>
            <a:r>
              <a:rPr lang="en-US" dirty="0"/>
              <a:t>Extracting</a:t>
            </a:r>
            <a:r>
              <a:rPr lang="en-US" baseline="0" dirty="0"/>
              <a:t> style</a:t>
            </a:r>
          </a:p>
          <a:p>
            <a:pPr lvl="1"/>
            <a:r>
              <a:rPr lang="en-US" baseline="0" dirty="0"/>
              <a:t>Your choice</a:t>
            </a:r>
          </a:p>
          <a:p>
            <a:pPr lvl="1"/>
            <a:r>
              <a:rPr lang="en-US" baseline="0" dirty="0"/>
              <a:t>Main point: DNNs don’t just answer questions, allow us to create and transform</a:t>
            </a:r>
          </a:p>
          <a:p>
            <a:pPr lvl="1"/>
            <a:endParaRPr lang="en-US" baseline="0" dirty="0"/>
          </a:p>
        </p:txBody>
      </p:sp>
      <p:sp>
        <p:nvSpPr>
          <p:cNvPr id="4" name="Slide Number Placeholder 3"/>
          <p:cNvSpPr>
            <a:spLocks noGrp="1"/>
          </p:cNvSpPr>
          <p:nvPr>
            <p:ph type="sldNum" sz="quarter" idx="10"/>
          </p:nvPr>
        </p:nvSpPr>
        <p:spPr/>
        <p:txBody>
          <a:bodyPr/>
          <a:lstStyle/>
          <a:p>
            <a:fld id="{6E81C507-7249-AE40-8E93-AAF6C347ED90}" type="slidenum">
              <a:rPr lang="en-US" smtClean="0"/>
              <a:t>6</a:t>
            </a:fld>
            <a:endParaRPr lang="en-US"/>
          </a:p>
        </p:txBody>
      </p:sp>
    </p:spTree>
    <p:extLst>
      <p:ext uri="{BB962C8B-B14F-4D97-AF65-F5344CB8AC3E}">
        <p14:creationId xmlns:p14="http://schemas.microsoft.com/office/powerpoint/2010/main" val="19622348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Microsoft Build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6/20/2017 6:06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12850532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sz="900"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6/20/2017 6:06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593552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6/20/2017 6:06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065255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6/20/2017 6:06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9575141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3.png"/><Relationship Id="rId7" Type="http://schemas.openxmlformats.org/officeDocument/2006/relationships/image" Target="../media/image8.png"/><Relationship Id="rId2" Type="http://schemas.openxmlformats.org/officeDocument/2006/relationships/image" Target="../media/image1.jp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7.png"/><Relationship Id="rId4"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3.png"/><Relationship Id="rId7" Type="http://schemas.openxmlformats.org/officeDocument/2006/relationships/image" Target="../media/image6.png"/><Relationship Id="rId2" Type="http://schemas.openxmlformats.org/officeDocument/2006/relationships/image" Target="../media/image1.jp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8.png"/><Relationship Id="rId4" Type="http://schemas.openxmlformats.org/officeDocument/2006/relationships/image" Target="../media/image9.png"/></Relationships>
</file>

<file path=ppt/slideLayouts/_rels/slideLayout5.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3.png"/><Relationship Id="rId7" Type="http://schemas.openxmlformats.org/officeDocument/2006/relationships/image" Target="../media/image6.png"/><Relationship Id="rId2" Type="http://schemas.openxmlformats.org/officeDocument/2006/relationships/image" Target="../media/image1.jp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8.png"/><Relationship Id="rId4" Type="http://schemas.openxmlformats.org/officeDocument/2006/relationships/image" Target="../media/image9.png"/></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4.png"/><Relationship Id="rId7" Type="http://schemas.openxmlformats.org/officeDocument/2006/relationships/image" Target="../media/image7.png"/><Relationship Id="rId2" Type="http://schemas.openxmlformats.org/officeDocument/2006/relationships/image" Target="../media/image1.jpg"/><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image" Target="../media/image9.png"/><Relationship Id="rId4"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1.jpg"/><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image" Target="../media/image6.png"/><Relationship Id="rId4" Type="http://schemas.openxmlformats.org/officeDocument/2006/relationships/image" Target="../media/image9.png"/></Relationships>
</file>

<file path=ppt/slideLayouts/_rels/slideLayout9.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1.jpg"/><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image" Target="../media/image6.png"/><Relationship Id="rId4" Type="http://schemas.openxmlformats.org/officeDocument/2006/relationships/image" Target="../media/image9.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Light">
    <p:bg>
      <p:bgPr>
        <a:solidFill>
          <a:schemeClr val="tx1"/>
        </a:solidFill>
        <a:effectLst/>
      </p:bgPr>
    </p:bg>
    <p:spTree>
      <p:nvGrpSpPr>
        <p:cNvPr id="1" name=""/>
        <p:cNvGrpSpPr/>
        <p:nvPr/>
      </p:nvGrpSpPr>
      <p:grpSpPr>
        <a:xfrm>
          <a:off x="0" y="0"/>
          <a:ext cx="0" cy="0"/>
          <a:chOff x="0" y="0"/>
          <a:chExt cx="0" cy="0"/>
        </a:xfrm>
      </p:grpSpPr>
      <p:pic>
        <p:nvPicPr>
          <p:cNvPr id="4"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422290" y="163513"/>
            <a:ext cx="11563319" cy="6500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7"/>
          <p:cNvGrpSpPr>
            <a:grpSpLocks/>
          </p:cNvGrpSpPr>
          <p:nvPr/>
        </p:nvGrpSpPr>
        <p:grpSpPr bwMode="auto">
          <a:xfrm>
            <a:off x="0" y="2027238"/>
            <a:ext cx="650875" cy="3146425"/>
            <a:chOff x="-1" y="2026594"/>
            <a:chExt cx="650125" cy="3147353"/>
          </a:xfrm>
        </p:grpSpPr>
        <p:grpSp>
          <p:nvGrpSpPr>
            <p:cNvPr id="6" name="Group 8"/>
            <p:cNvGrpSpPr>
              <a:grpSpLocks/>
            </p:cNvGrpSpPr>
            <p:nvPr/>
          </p:nvGrpSpPr>
          <p:grpSpPr bwMode="auto">
            <a:xfrm>
              <a:off x="-1" y="2026594"/>
              <a:ext cx="422565" cy="449708"/>
              <a:chOff x="-3559241" y="1808385"/>
              <a:chExt cx="3808622" cy="449708"/>
            </a:xfrm>
          </p:grpSpPr>
          <p:pic>
            <p:nvPicPr>
              <p:cNvPr id="16" name="Picture 18"/>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1804542" y="204170"/>
                <a:ext cx="299224" cy="3808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19"/>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1804542" y="53686"/>
                <a:ext cx="299224" cy="3808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7" name="Group 9"/>
            <p:cNvGrpSpPr>
              <a:grpSpLocks/>
            </p:cNvGrpSpPr>
            <p:nvPr/>
          </p:nvGrpSpPr>
          <p:grpSpPr bwMode="auto">
            <a:xfrm>
              <a:off x="0" y="3085737"/>
              <a:ext cx="390448" cy="449708"/>
              <a:chOff x="-3559241" y="1808385"/>
              <a:chExt cx="3808622" cy="449708"/>
            </a:xfrm>
          </p:grpSpPr>
          <p:pic>
            <p:nvPicPr>
              <p:cNvPr id="14" name="Picture 16"/>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1804542" y="204170"/>
                <a:ext cx="299224" cy="3808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17"/>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1804542" y="53686"/>
                <a:ext cx="299224" cy="3808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 name="Group 10"/>
            <p:cNvGrpSpPr>
              <a:grpSpLocks/>
            </p:cNvGrpSpPr>
            <p:nvPr/>
          </p:nvGrpSpPr>
          <p:grpSpPr bwMode="auto">
            <a:xfrm>
              <a:off x="0" y="4370567"/>
              <a:ext cx="390448" cy="449708"/>
              <a:chOff x="-3559241" y="1808385"/>
              <a:chExt cx="3808622" cy="449708"/>
            </a:xfrm>
          </p:grpSpPr>
          <p:pic>
            <p:nvPicPr>
              <p:cNvPr id="12" name="Picture 14"/>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1804542" y="204170"/>
                <a:ext cx="299224" cy="3808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15"/>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1804542" y="53686"/>
                <a:ext cx="299224" cy="3808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9" name="Picture 1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73989" y="4386547"/>
              <a:ext cx="39370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1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56424" y="2041038"/>
              <a:ext cx="39370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43509" y="3104099"/>
              <a:ext cx="39370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8" name="Group 20"/>
          <p:cNvGrpSpPr>
            <a:grpSpLocks/>
          </p:cNvGrpSpPr>
          <p:nvPr/>
        </p:nvGrpSpPr>
        <p:grpSpPr bwMode="auto">
          <a:xfrm>
            <a:off x="11796713" y="3035300"/>
            <a:ext cx="395287" cy="1133475"/>
            <a:chOff x="11796807" y="3034654"/>
            <a:chExt cx="395194" cy="1134351"/>
          </a:xfrm>
        </p:grpSpPr>
        <p:grpSp>
          <p:nvGrpSpPr>
            <p:cNvPr id="19" name="Group 21"/>
            <p:cNvGrpSpPr>
              <a:grpSpLocks/>
            </p:cNvGrpSpPr>
            <p:nvPr/>
          </p:nvGrpSpPr>
          <p:grpSpPr bwMode="auto">
            <a:xfrm>
              <a:off x="11883857" y="3034654"/>
              <a:ext cx="308144" cy="1006457"/>
              <a:chOff x="11429363" y="3034654"/>
              <a:chExt cx="3808622" cy="1006457"/>
            </a:xfrm>
          </p:grpSpPr>
          <p:pic>
            <p:nvPicPr>
              <p:cNvPr id="23" name="Picture 25"/>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13184062" y="1987188"/>
                <a:ext cx="299224" cy="3808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Picture 26"/>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13184062" y="1631134"/>
                <a:ext cx="299224" cy="3808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Picture 27"/>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13184062" y="1279955"/>
                <a:ext cx="299224" cy="3808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20" name="Picture 2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1796807" y="3156574"/>
              <a:ext cx="156533" cy="313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2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1796807" y="3500146"/>
              <a:ext cx="156533" cy="313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Picture 2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1796807" y="3855939"/>
              <a:ext cx="156533" cy="313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 name="Title 2"/>
          <p:cNvSpPr>
            <a:spLocks noGrp="1"/>
          </p:cNvSpPr>
          <p:nvPr>
            <p:ph type="title"/>
          </p:nvPr>
        </p:nvSpPr>
        <p:spPr>
          <a:xfrm>
            <a:off x="5913121" y="2924741"/>
            <a:ext cx="5162154" cy="621792"/>
          </a:xfrm>
        </p:spPr>
        <p:txBody>
          <a:bodyPr/>
          <a:lstStyle>
            <a:lvl1pPr algn="l">
              <a:defRPr sz="3600" b="1" i="0">
                <a:solidFill>
                  <a:schemeClr val="bg1"/>
                </a:solidFill>
                <a:latin typeface="Segoe UI" charset="0"/>
                <a:ea typeface="Segoe UI" charset="0"/>
                <a:cs typeface="Segoe UI" charset="0"/>
              </a:defRPr>
            </a:lvl1pPr>
          </a:lstStyle>
          <a:p>
            <a:r>
              <a:rPr lang="en-US"/>
              <a:t>Click to edit Master title style</a:t>
            </a:r>
            <a:endParaRPr lang="en-US" dirty="0"/>
          </a:p>
        </p:txBody>
      </p:sp>
    </p:spTree>
    <p:extLst>
      <p:ext uri="{BB962C8B-B14F-4D97-AF65-F5344CB8AC3E}">
        <p14:creationId xmlns:p14="http://schemas.microsoft.com/office/powerpoint/2010/main" val="11253588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Full - No Frame">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7" name="Content Placeholder 2"/>
          <p:cNvSpPr>
            <a:spLocks noGrp="1"/>
          </p:cNvSpPr>
          <p:nvPr>
            <p:ph idx="1"/>
          </p:nvPr>
        </p:nvSpPr>
        <p:spPr>
          <a:xfrm>
            <a:off x="838200" y="1889761"/>
            <a:ext cx="10515600" cy="375983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pPr>
              <a:defRPr/>
            </a:pPr>
            <a:fld id="{707EECEB-A6FD-AC4A-9972-1D10C65FFB79}" type="datetimeFigureOut">
              <a:rPr lang="en-US"/>
              <a:pPr>
                <a:defRPr/>
              </a:pPr>
              <a:t>6/20/2017</a:t>
            </a:fld>
            <a:endParaRPr lang="en-US"/>
          </a:p>
        </p:txBody>
      </p:sp>
      <p:sp>
        <p:nvSpPr>
          <p:cNvPr id="5" name="Footer Placeholder 4"/>
          <p:cNvSpPr>
            <a:spLocks noGrp="1"/>
          </p:cNvSpPr>
          <p:nvPr>
            <p:ph type="ftr" sz="quarter" idx="11"/>
          </p:nvPr>
        </p:nvSpPr>
        <p:spPr>
          <a:xfrm>
            <a:off x="4460875" y="6311900"/>
            <a:ext cx="3479800" cy="365125"/>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FE2A9275-A87B-4F4F-86C9-E3A0D9D4E975}" type="slidenum">
              <a:rPr lang="en-US"/>
              <a:pPr>
                <a:defRPr/>
              </a:pPr>
              <a:t>‹#›</a:t>
            </a:fld>
            <a:endParaRPr lang="en-US"/>
          </a:p>
        </p:txBody>
      </p:sp>
    </p:spTree>
    <p:extLst>
      <p:ext uri="{BB962C8B-B14F-4D97-AF65-F5344CB8AC3E}">
        <p14:creationId xmlns:p14="http://schemas.microsoft.com/office/powerpoint/2010/main" val="3375878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Exercise Title Slide">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sp>
        <p:nvSpPr>
          <p:cNvPr id="5" name="Title 2"/>
          <p:cNvSpPr>
            <a:spLocks noGrp="1"/>
          </p:cNvSpPr>
          <p:nvPr>
            <p:ph type="title"/>
          </p:nvPr>
        </p:nvSpPr>
        <p:spPr>
          <a:xfrm>
            <a:off x="1473201" y="5812745"/>
            <a:ext cx="5162154" cy="425495"/>
          </a:xfrm>
        </p:spPr>
        <p:txBody>
          <a:bodyPr/>
          <a:lstStyle>
            <a:lvl1pPr algn="l">
              <a:defRPr sz="2800">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18746848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ank Slide">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4497414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A93C181E-2CCB-1648-859B-565FFE95E762}" type="datetimeFigureOut">
              <a:rPr lang="en-US"/>
              <a:pPr>
                <a:defRPr/>
              </a:pPr>
              <a:t>6/20/2017</a:t>
            </a:fld>
            <a:endParaRPr lang="en-US"/>
          </a:p>
        </p:txBody>
      </p:sp>
      <p:sp>
        <p:nvSpPr>
          <p:cNvPr id="3" name="Footer Placeholder 4"/>
          <p:cNvSpPr>
            <a:spLocks noGrp="1"/>
          </p:cNvSpPr>
          <p:nvPr>
            <p:ph type="ftr" sz="quarter" idx="11"/>
          </p:nvPr>
        </p:nvSpPr>
        <p:spPr>
          <a:xfrm>
            <a:off x="4460875" y="6311900"/>
            <a:ext cx="3479800" cy="365125"/>
          </a:xfrm>
          <a:prstGeom prst="rect">
            <a:avLst/>
          </a:prstGeom>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70DAF617-737C-3A48-A4FC-42D360812145}" type="slidenum">
              <a:rPr lang="en-US"/>
              <a:pPr>
                <a:defRPr/>
              </a:pPr>
              <a:t>‹#›</a:t>
            </a:fld>
            <a:endParaRPr lang="en-US"/>
          </a:p>
        </p:txBody>
      </p:sp>
    </p:spTree>
    <p:extLst>
      <p:ext uri="{BB962C8B-B14F-4D97-AF65-F5344CB8AC3E}">
        <p14:creationId xmlns:p14="http://schemas.microsoft.com/office/powerpoint/2010/main" val="42436766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79979844"/>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 and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0078D7"/>
                </a:solidFill>
              </a:defRPr>
            </a:lvl1pPr>
          </a:lstStyle>
          <a:p>
            <a:r>
              <a:rPr lang="en-US" dirty="0"/>
              <a:t>Click to edit Master title style</a:t>
            </a:r>
          </a:p>
        </p:txBody>
      </p:sp>
      <p:sp>
        <p:nvSpPr>
          <p:cNvPr id="6" name="Text Placeholder 5"/>
          <p:cNvSpPr>
            <a:spLocks noGrp="1"/>
          </p:cNvSpPr>
          <p:nvPr>
            <p:ph type="body" sz="quarter" idx="10"/>
          </p:nvPr>
        </p:nvSpPr>
        <p:spPr>
          <a:xfrm>
            <a:off x="358570" y="1344828"/>
            <a:ext cx="11474238" cy="1624291"/>
          </a:xfrm>
        </p:spPr>
        <p:txBody>
          <a:bodyPr>
            <a:spAutoFit/>
          </a:bodyPr>
          <a:lstStyle>
            <a:lvl1pPr marL="0" indent="0">
              <a:spcBef>
                <a:spcPts val="588"/>
              </a:spcBef>
              <a:buNone/>
              <a:defRPr sz="2745" spc="-29" baseline="0">
                <a:solidFill>
                  <a:srgbClr val="0072C6"/>
                </a:solidFill>
                <a:latin typeface="+mj-lt"/>
              </a:defRPr>
            </a:lvl1pPr>
            <a:lvl2pPr marL="0" indent="0">
              <a:spcBef>
                <a:spcPts val="588"/>
              </a:spcBef>
              <a:buFontTx/>
              <a:buNone/>
              <a:defRPr sz="1961"/>
            </a:lvl2pPr>
            <a:lvl3pPr marL="224097" indent="0">
              <a:spcBef>
                <a:spcPts val="588"/>
              </a:spcBef>
              <a:buNone/>
              <a:defRPr/>
            </a:lvl3pPr>
            <a:lvl4pPr marL="448193" indent="0">
              <a:spcBef>
                <a:spcPts val="588"/>
              </a:spcBef>
              <a:buNone/>
              <a:defRPr/>
            </a:lvl4pPr>
            <a:lvl5pPr marL="672290" indent="0">
              <a:spcBef>
                <a:spcPts val="588"/>
              </a:spcBef>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33178996"/>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20482166"/>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9"/>
            <a:ext cx="10515600" cy="2852737"/>
          </a:xfrm>
        </p:spPr>
        <p:txBody>
          <a:bodyPr anchor="b"/>
          <a:lstStyle>
            <a:lvl1pPr>
              <a:defRPr sz="5998"/>
            </a:lvl1pPr>
          </a:lstStyle>
          <a:p>
            <a:r>
              <a:rPr lang="en-US"/>
              <a:t>Click to edit Master title style</a:t>
            </a:r>
          </a:p>
        </p:txBody>
      </p:sp>
      <p:sp>
        <p:nvSpPr>
          <p:cNvPr id="3" name="Text Placeholder 2"/>
          <p:cNvSpPr>
            <a:spLocks noGrp="1"/>
          </p:cNvSpPr>
          <p:nvPr>
            <p:ph type="body" idx="1"/>
          </p:nvPr>
        </p:nvSpPr>
        <p:spPr>
          <a:xfrm>
            <a:off x="831850" y="4589464"/>
            <a:ext cx="10515600" cy="513510"/>
          </a:xfrm>
        </p:spPr>
        <p:txBody>
          <a:bodyPr/>
          <a:lstStyle>
            <a:lvl1pPr marL="0" indent="0">
              <a:buNone/>
              <a:defRPr sz="2400">
                <a:solidFill>
                  <a:schemeClr val="tx1">
                    <a:tint val="75000"/>
                  </a:schemeClr>
                </a:solidFill>
              </a:defRPr>
            </a:lvl1pPr>
            <a:lvl2pPr marL="457112" indent="0">
              <a:buNone/>
              <a:defRPr sz="2000">
                <a:solidFill>
                  <a:schemeClr val="tx1">
                    <a:tint val="75000"/>
                  </a:schemeClr>
                </a:solidFill>
              </a:defRPr>
            </a:lvl2pPr>
            <a:lvl3pPr marL="914225" indent="0">
              <a:buNone/>
              <a:defRPr sz="1800">
                <a:solidFill>
                  <a:schemeClr val="tx1">
                    <a:tint val="75000"/>
                  </a:schemeClr>
                </a:solidFill>
              </a:defRPr>
            </a:lvl3pPr>
            <a:lvl4pPr marL="1371337" indent="0">
              <a:buNone/>
              <a:defRPr sz="1600">
                <a:solidFill>
                  <a:schemeClr val="tx1">
                    <a:tint val="75000"/>
                  </a:schemeClr>
                </a:solidFill>
              </a:defRPr>
            </a:lvl4pPr>
            <a:lvl5pPr marL="1828449" indent="0">
              <a:buNone/>
              <a:defRPr sz="1600">
                <a:solidFill>
                  <a:schemeClr val="tx1">
                    <a:tint val="75000"/>
                  </a:schemeClr>
                </a:solidFill>
              </a:defRPr>
            </a:lvl5pPr>
            <a:lvl6pPr marL="2285561" indent="0">
              <a:buNone/>
              <a:defRPr sz="1600">
                <a:solidFill>
                  <a:schemeClr val="tx1">
                    <a:tint val="75000"/>
                  </a:schemeClr>
                </a:solidFill>
              </a:defRPr>
            </a:lvl6pPr>
            <a:lvl7pPr marL="2742674" indent="0">
              <a:buNone/>
              <a:defRPr sz="1600">
                <a:solidFill>
                  <a:schemeClr val="tx1">
                    <a:tint val="75000"/>
                  </a:schemeClr>
                </a:solidFill>
              </a:defRPr>
            </a:lvl7pPr>
            <a:lvl8pPr marL="3199785" indent="0">
              <a:buNone/>
              <a:defRPr sz="1600">
                <a:solidFill>
                  <a:schemeClr val="tx1">
                    <a:tint val="75000"/>
                  </a:schemeClr>
                </a:solidFill>
              </a:defRPr>
            </a:lvl8pPr>
            <a:lvl9pPr marL="3656897"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38201" y="6356351"/>
            <a:ext cx="2743200" cy="365125"/>
          </a:xfrm>
          <a:prstGeom prst="rect">
            <a:avLst/>
          </a:prstGeom>
        </p:spPr>
        <p:txBody>
          <a:bodyPr/>
          <a:lstStyle/>
          <a:p>
            <a:fld id="{2DA03090-7B89-A74E-99C5-5089F8C49D4E}" type="datetimeFigureOut">
              <a:rPr lang="en-US" smtClean="0"/>
              <a:t>6/20/2017</a:t>
            </a:fld>
            <a:endParaRPr lang="en-US"/>
          </a:p>
        </p:txBody>
      </p:sp>
      <p:sp>
        <p:nvSpPr>
          <p:cNvPr id="5" name="Footer Placeholder 4"/>
          <p:cNvSpPr>
            <a:spLocks noGrp="1"/>
          </p:cNvSpPr>
          <p:nvPr>
            <p:ph type="ftr" sz="quarter" idx="11"/>
          </p:nvPr>
        </p:nvSpPr>
        <p:spPr>
          <a:xfrm>
            <a:off x="4038600" y="6356351"/>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1"/>
            <a:ext cx="2743200" cy="365125"/>
          </a:xfrm>
          <a:prstGeom prst="rect">
            <a:avLst/>
          </a:prstGeom>
        </p:spPr>
        <p:txBody>
          <a:bodyPr/>
          <a:lstStyle/>
          <a:p>
            <a:fld id="{A09287FE-EFB6-1049-A797-1D06AF3C46A9}" type="slidenum">
              <a:rPr lang="en-US" smtClean="0"/>
              <a:t>‹#›</a:t>
            </a:fld>
            <a:endParaRPr lang="en-US"/>
          </a:p>
        </p:txBody>
      </p:sp>
    </p:spTree>
    <p:extLst>
      <p:ext uri="{BB962C8B-B14F-4D97-AF65-F5344CB8AC3E}">
        <p14:creationId xmlns:p14="http://schemas.microsoft.com/office/powerpoint/2010/main" val="216691283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079784" y="2906012"/>
            <a:ext cx="10034748" cy="89966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554905696"/>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itle and Content_gray">
    <p:spTree>
      <p:nvGrpSpPr>
        <p:cNvPr id="1" name=""/>
        <p:cNvGrpSpPr/>
        <p:nvPr/>
      </p:nvGrpSpPr>
      <p:grpSpPr>
        <a:xfrm>
          <a:off x="0" y="0"/>
          <a:ext cx="0" cy="0"/>
          <a:chOff x="0" y="0"/>
          <a:chExt cx="0" cy="0"/>
        </a:xfrm>
      </p:grpSpPr>
      <p:sp>
        <p:nvSpPr>
          <p:cNvPr id="2" name="Title 1"/>
          <p:cNvSpPr>
            <a:spLocks noGrp="1"/>
          </p:cNvSpPr>
          <p:nvPr>
            <p:ph type="title"/>
          </p:nvPr>
        </p:nvSpPr>
        <p:spPr>
          <a:xfrm>
            <a:off x="269240" y="365781"/>
            <a:ext cx="11653523" cy="1324593"/>
          </a:xfrm>
        </p:spPr>
        <p:txBody>
          <a:bodyPr/>
          <a:lstStyle/>
          <a:p>
            <a:r>
              <a:rPr lang="en-US" dirty="0"/>
              <a:t>Click to edit Master title style</a:t>
            </a:r>
          </a:p>
        </p:txBody>
      </p:sp>
      <p:sp>
        <p:nvSpPr>
          <p:cNvPr id="4" name="Date Placeholder 3"/>
          <p:cNvSpPr>
            <a:spLocks noGrp="1"/>
          </p:cNvSpPr>
          <p:nvPr>
            <p:ph type="dt" sz="half" idx="10"/>
          </p:nvPr>
        </p:nvSpPr>
        <p:spPr>
          <a:xfrm>
            <a:off x="269241" y="6356803"/>
            <a:ext cx="2742188" cy="364224"/>
          </a:xfrm>
        </p:spPr>
        <p:txBody>
          <a:bodyPr/>
          <a:lstStyle/>
          <a:p>
            <a:fld id="{98DE02BA-56F8-450C-830E-2388E79777B6}" type="datetimeFigureOut">
              <a:rPr lang="en-US" smtClean="0"/>
              <a:t>6/20/2017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180574" y="6356803"/>
            <a:ext cx="2742188" cy="364224"/>
          </a:xfrm>
        </p:spPr>
        <p:txBody>
          <a:bodyPr/>
          <a:lstStyle/>
          <a:p>
            <a:fld id="{A74A6A86-2AAF-4694-9CCA-05FE93E7F524}" type="slidenum">
              <a:rPr lang="en-US" smtClean="0"/>
              <a:t>‹#›</a:t>
            </a:fld>
            <a:endParaRPr lang="en-US"/>
          </a:p>
        </p:txBody>
      </p:sp>
    </p:spTree>
    <p:extLst>
      <p:ext uri="{BB962C8B-B14F-4D97-AF65-F5344CB8AC3E}">
        <p14:creationId xmlns:p14="http://schemas.microsoft.com/office/powerpoint/2010/main" val="35452296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Dark">
    <p:bg>
      <p:bgPr>
        <a:solidFill>
          <a:schemeClr val="tx1"/>
        </a:solidFill>
        <a:effectLst/>
      </p:bgPr>
    </p:bg>
    <p:spTree>
      <p:nvGrpSpPr>
        <p:cNvPr id="1" name=""/>
        <p:cNvGrpSpPr/>
        <p:nvPr/>
      </p:nvGrpSpPr>
      <p:grpSpPr>
        <a:xfrm>
          <a:off x="0" y="0"/>
          <a:ext cx="0" cy="0"/>
          <a:chOff x="0" y="0"/>
          <a:chExt cx="0" cy="0"/>
        </a:xfrm>
      </p:grpSpPr>
      <p:pic>
        <p:nvPicPr>
          <p:cNvPr id="3" name="Picture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22275" y="163513"/>
            <a:ext cx="11563350" cy="6500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 name="Group 7"/>
          <p:cNvGrpSpPr>
            <a:grpSpLocks/>
          </p:cNvGrpSpPr>
          <p:nvPr/>
        </p:nvGrpSpPr>
        <p:grpSpPr bwMode="auto">
          <a:xfrm>
            <a:off x="0" y="2027238"/>
            <a:ext cx="650875" cy="3146425"/>
            <a:chOff x="-1" y="2026594"/>
            <a:chExt cx="650125" cy="3147353"/>
          </a:xfrm>
        </p:grpSpPr>
        <p:grpSp>
          <p:nvGrpSpPr>
            <p:cNvPr id="5" name="Group 8"/>
            <p:cNvGrpSpPr>
              <a:grpSpLocks/>
            </p:cNvGrpSpPr>
            <p:nvPr/>
          </p:nvGrpSpPr>
          <p:grpSpPr bwMode="auto">
            <a:xfrm>
              <a:off x="-1" y="2026594"/>
              <a:ext cx="422565" cy="449708"/>
              <a:chOff x="-3559241" y="1808385"/>
              <a:chExt cx="3808622" cy="449708"/>
            </a:xfrm>
          </p:grpSpPr>
          <p:pic>
            <p:nvPicPr>
              <p:cNvPr id="15" name="Picture 18"/>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1804542" y="204170"/>
                <a:ext cx="299224" cy="3808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19"/>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1804542" y="53686"/>
                <a:ext cx="299224" cy="3808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 name="Group 9"/>
            <p:cNvGrpSpPr>
              <a:grpSpLocks/>
            </p:cNvGrpSpPr>
            <p:nvPr/>
          </p:nvGrpSpPr>
          <p:grpSpPr bwMode="auto">
            <a:xfrm>
              <a:off x="0" y="3085737"/>
              <a:ext cx="390448" cy="449708"/>
              <a:chOff x="-3559241" y="1808385"/>
              <a:chExt cx="3808622" cy="449708"/>
            </a:xfrm>
          </p:grpSpPr>
          <p:pic>
            <p:nvPicPr>
              <p:cNvPr id="13" name="Picture 16"/>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1804542" y="204170"/>
                <a:ext cx="299224" cy="3808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7"/>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1804542" y="53686"/>
                <a:ext cx="299224" cy="3808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7" name="Group 10"/>
            <p:cNvGrpSpPr>
              <a:grpSpLocks/>
            </p:cNvGrpSpPr>
            <p:nvPr/>
          </p:nvGrpSpPr>
          <p:grpSpPr bwMode="auto">
            <a:xfrm>
              <a:off x="0" y="4370567"/>
              <a:ext cx="390448" cy="449708"/>
              <a:chOff x="-3559241" y="1808385"/>
              <a:chExt cx="3808622" cy="449708"/>
            </a:xfrm>
          </p:grpSpPr>
          <p:pic>
            <p:nvPicPr>
              <p:cNvPr id="11" name="Picture 14"/>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1804542" y="204170"/>
                <a:ext cx="299224" cy="3808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5"/>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1804542" y="53686"/>
                <a:ext cx="299224" cy="3808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8" name="Picture 1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73989" y="4386547"/>
              <a:ext cx="39370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1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56424" y="2041038"/>
              <a:ext cx="39370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1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43509" y="3104099"/>
              <a:ext cx="39370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7" name="Group 20"/>
          <p:cNvGrpSpPr>
            <a:grpSpLocks/>
          </p:cNvGrpSpPr>
          <p:nvPr/>
        </p:nvGrpSpPr>
        <p:grpSpPr bwMode="auto">
          <a:xfrm>
            <a:off x="11796713" y="3035300"/>
            <a:ext cx="395287" cy="1133475"/>
            <a:chOff x="11796807" y="3034654"/>
            <a:chExt cx="395194" cy="1134351"/>
          </a:xfrm>
        </p:grpSpPr>
        <p:grpSp>
          <p:nvGrpSpPr>
            <p:cNvPr id="18" name="Group 21"/>
            <p:cNvGrpSpPr>
              <a:grpSpLocks/>
            </p:cNvGrpSpPr>
            <p:nvPr/>
          </p:nvGrpSpPr>
          <p:grpSpPr bwMode="auto">
            <a:xfrm>
              <a:off x="11883857" y="3034654"/>
              <a:ext cx="308144" cy="1006457"/>
              <a:chOff x="11429363" y="3034654"/>
              <a:chExt cx="3808622" cy="1006457"/>
            </a:xfrm>
          </p:grpSpPr>
          <p:pic>
            <p:nvPicPr>
              <p:cNvPr id="22" name="Picture 25"/>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13184062" y="1987188"/>
                <a:ext cx="299224" cy="3808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Picture 26"/>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13184062" y="1631134"/>
                <a:ext cx="299224" cy="3808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Picture 27"/>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13184062" y="1279955"/>
                <a:ext cx="299224" cy="3808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9" name="Picture 2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1796807" y="3156574"/>
              <a:ext cx="156533" cy="313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2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1796807" y="3500146"/>
              <a:ext cx="156533" cy="313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2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1796807" y="3855939"/>
              <a:ext cx="156533" cy="313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50" name="Title 49"/>
          <p:cNvSpPr>
            <a:spLocks noGrp="1"/>
          </p:cNvSpPr>
          <p:nvPr>
            <p:ph type="title"/>
          </p:nvPr>
        </p:nvSpPr>
        <p:spPr>
          <a:xfrm>
            <a:off x="1316736" y="5738646"/>
            <a:ext cx="9750974" cy="621792"/>
          </a:xfrm>
        </p:spPr>
        <p:txBody>
          <a:bodyPr/>
          <a:lstStyle>
            <a:lvl1pPr algn="ctr">
              <a:defRPr sz="2800">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101781366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Blank_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328152315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Demo slide">
    <p:bg>
      <p:bgPr>
        <a:solidFill>
          <a:srgbClr val="00205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sz="7058" spc="-98" baseline="0">
                <a:solidFill>
                  <a:schemeClr val="bg1"/>
                </a:solidFill>
              </a:defRPr>
            </a:lvl1pPr>
          </a:lstStyle>
          <a:p>
            <a:r>
              <a:rPr lang="en-US" dirty="0"/>
              <a:t>Demo title</a:t>
            </a:r>
          </a:p>
        </p:txBody>
      </p:sp>
      <p:sp>
        <p:nvSpPr>
          <p:cNvPr id="5" name="Text Placeholder 4"/>
          <p:cNvSpPr>
            <a:spLocks noGrp="1"/>
          </p:cNvSpPr>
          <p:nvPr>
            <p:ph type="body" sz="quarter" idx="12" hasCustomPrompt="1"/>
          </p:nvPr>
        </p:nvSpPr>
        <p:spPr>
          <a:xfrm>
            <a:off x="269240" y="3877276"/>
            <a:ext cx="9860674" cy="778565"/>
          </a:xfrm>
          <a:noFill/>
        </p:spPr>
        <p:txBody>
          <a:bodyPr lIns="182880" tIns="146304" rIns="182880" bIns="146304">
            <a:spAutoFit/>
          </a:bodyPr>
          <a:lstStyle>
            <a:lvl1pPr marL="0" indent="0">
              <a:spcBef>
                <a:spcPts val="0"/>
              </a:spcBef>
              <a:buNone/>
              <a:defRPr sz="3529" spc="0" baseline="0">
                <a:solidFill>
                  <a:schemeClr val="bg1"/>
                </a:solidFill>
                <a:latin typeface="+mj-lt"/>
              </a:defRPr>
            </a:lvl1pPr>
          </a:lstStyle>
          <a:p>
            <a:pPr lvl="0"/>
            <a:r>
              <a:rPr lang="en-US" dirty="0"/>
              <a:t>Speaker Name</a:t>
            </a:r>
          </a:p>
        </p:txBody>
      </p:sp>
    </p:spTree>
    <p:extLst>
      <p:ext uri="{BB962C8B-B14F-4D97-AF65-F5344CB8AC3E}">
        <p14:creationId xmlns:p14="http://schemas.microsoft.com/office/powerpoint/2010/main" val="388857849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rgbClr val="0072C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570" y="1075863"/>
            <a:ext cx="7171399" cy="1158793"/>
          </a:xfrm>
          <a:noFill/>
        </p:spPr>
        <p:txBody>
          <a:bodyPr tIns="91440" bIns="91440" anchor="t" anchorCtr="0">
            <a:spAutoFit/>
          </a:bodyPr>
          <a:lstStyle>
            <a:lvl1pPr>
              <a:defRPr sz="7058" spc="-7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163616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Closing logo slide">
    <p:bg>
      <p:bgPr>
        <a:solidFill>
          <a:srgbClr val="0072C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343940" y="5446242"/>
            <a:ext cx="11474238" cy="935484"/>
          </a:xfrm>
          <a:prstGeom prst="rect">
            <a:avLst/>
          </a:prstGeom>
          <a:noFill/>
          <a:ln w="12700">
            <a:noFill/>
            <a:miter lim="800000"/>
            <a:headEnd type="none" w="sm" len="sm"/>
            <a:tailEnd type="none" w="sm" len="sm"/>
          </a:ln>
          <a:effectLst/>
        </p:spPr>
        <p:txBody>
          <a:bodyPr vert="horz" wrap="square" lIns="89642" tIns="89642" rIns="89642" bIns="89642" numCol="1" anchor="t" anchorCtr="0" compatLnSpc="1">
            <a:prstTxWarp prst="textNoShape">
              <a:avLst/>
            </a:prstTxWarp>
            <a:spAutoFit/>
          </a:bodyPr>
          <a:lstStyle/>
          <a:p>
            <a:pPr defTabSz="913924" eaLnBrk="0" hangingPunct="0"/>
            <a:r>
              <a:rPr lang="en-US" sz="980" baseline="0" dirty="0">
                <a:solidFill>
                  <a:schemeClr val="bg1"/>
                </a:solidFill>
                <a:cs typeface="Segoe UI" pitchFamily="34" charset="0"/>
              </a:rPr>
              <a:t>© 2016 Microsoft Corporation. All rights reserved. The text in this document is available under the Creative Commons Attribution 3.0 License, additional terms may apply.  All other content contained in this document (including, without limitation, trademarks, logos, images, etc.) are not included within the Creative Commons license grant.  This document does not provide you with any legal rights to any intellectual property in any Microsoft product. You may copy and use this document for your internal, reference purposes.  </a:t>
            </a:r>
          </a:p>
          <a:p>
            <a:pPr defTabSz="913924" eaLnBrk="0" hangingPunct="0"/>
            <a:r>
              <a:rPr lang="en-US" sz="980" baseline="0" dirty="0">
                <a:solidFill>
                  <a:schemeClr val="bg1"/>
                </a:solidFill>
                <a:cs typeface="Segoe UI" pitchFamily="34" charset="0"/>
              </a:rPr>
              <a:t>This document is provided "as-is." Information and views expressed in this document, including URL and other Internet Web site references, may change without notice. You bear the risk of using it. Some examples are for illustration only and are fictitious. No real association is intended or inferred. Microsoft makes no warranties, express or implied, with respect to the information provided here. </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2847224208"/>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Feature Slide">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a:xfrm>
            <a:off x="904875" y="1169988"/>
            <a:ext cx="10421938" cy="3973512"/>
          </a:xfrm>
          <a:prstGeom prst="rect">
            <a:avLst/>
          </a:prstGeom>
          <a:solidFill>
            <a:schemeClr val="tx1">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5" name="Picture 6"/>
          <p:cNvPicPr>
            <a:picLocks noChangeAspect="1"/>
          </p:cNvPicPr>
          <p:nvPr/>
        </p:nvPicPr>
        <p:blipFill>
          <a:blip r:embed="rId3">
            <a:extLst>
              <a:ext uri="{28A0092B-C50C-407E-A947-70E740481C1C}">
                <a14:useLocalDpi xmlns:a14="http://schemas.microsoft.com/office/drawing/2010/main" val="0"/>
              </a:ext>
            </a:extLst>
          </a:blip>
          <a:srcRect l="-18770" r="-58070"/>
          <a:stretch>
            <a:fillRect/>
          </a:stretch>
        </p:blipFill>
        <p:spPr bwMode="auto">
          <a:xfrm rot="5400000">
            <a:off x="6046788" y="-3540125"/>
            <a:ext cx="190500" cy="949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7"/>
          <p:cNvPicPr>
            <a:picLocks noChangeAspect="1"/>
          </p:cNvPicPr>
          <p:nvPr/>
        </p:nvPicPr>
        <p:blipFill>
          <a:blip r:embed="rId3">
            <a:extLst>
              <a:ext uri="{28A0092B-C50C-407E-A947-70E740481C1C}">
                <a14:useLocalDpi xmlns:a14="http://schemas.microsoft.com/office/drawing/2010/main" val="0"/>
              </a:ext>
            </a:extLst>
          </a:blip>
          <a:srcRect l="-18770" r="-58070"/>
          <a:stretch>
            <a:fillRect/>
          </a:stretch>
        </p:blipFill>
        <p:spPr bwMode="auto">
          <a:xfrm rot="5400000">
            <a:off x="6045994" y="411957"/>
            <a:ext cx="192087" cy="949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8"/>
          <p:cNvPicPr>
            <a:picLocks/>
          </p:cNvPicPr>
          <p:nvPr/>
        </p:nvPicPr>
        <p:blipFill>
          <a:blip r:embed="rId3">
            <a:extLst>
              <a:ext uri="{28A0092B-C50C-407E-A947-70E740481C1C}">
                <a14:useLocalDpi xmlns:a14="http://schemas.microsoft.com/office/drawing/2010/main" val="0"/>
              </a:ext>
            </a:extLst>
          </a:blip>
          <a:srcRect l="-18770" r="-58070"/>
          <a:stretch>
            <a:fillRect/>
          </a:stretch>
        </p:blipFill>
        <p:spPr bwMode="auto">
          <a:xfrm>
            <a:off x="838200" y="1304925"/>
            <a:ext cx="192088" cy="3721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9"/>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38200" y="1128713"/>
            <a:ext cx="915988"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10"/>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838200" y="4884738"/>
            <a:ext cx="915988"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11"/>
          <p:cNvPicPr>
            <a:picLocks/>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10800000">
            <a:off x="4213225" y="-3175"/>
            <a:ext cx="236538" cy="109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2"/>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rot="5400000">
            <a:off x="4161631" y="972344"/>
            <a:ext cx="144463" cy="28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3"/>
          <p:cNvPicPr>
            <a:picLocks/>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10800000">
            <a:off x="9043988" y="5207000"/>
            <a:ext cx="241300" cy="1646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14"/>
          <p:cNvPicPr>
            <a:picLocks/>
          </p:cNvPicPr>
          <p:nvPr/>
        </p:nvPicPr>
        <p:blipFill>
          <a:blip r:embed="rId3">
            <a:extLst>
              <a:ext uri="{28A0092B-C50C-407E-A947-70E740481C1C}">
                <a14:useLocalDpi xmlns:a14="http://schemas.microsoft.com/office/drawing/2010/main" val="0"/>
              </a:ext>
            </a:extLst>
          </a:blip>
          <a:srcRect l="-18770" r="-58070"/>
          <a:stretch>
            <a:fillRect/>
          </a:stretch>
        </p:blipFill>
        <p:spPr bwMode="auto">
          <a:xfrm>
            <a:off x="11229975" y="1308100"/>
            <a:ext cx="190500" cy="3719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5"/>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10501313" y="1125538"/>
            <a:ext cx="915987"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16"/>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10501313" y="4884738"/>
            <a:ext cx="915987"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17"/>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rot="5400000">
            <a:off x="8982869" y="5090319"/>
            <a:ext cx="144463" cy="28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1524000" y="1579076"/>
            <a:ext cx="9144000" cy="1546066"/>
          </a:xfrm>
        </p:spPr>
        <p:txBody>
          <a:bodyPr anchor="b">
            <a:normAutofit/>
          </a:bodyPr>
          <a:lstStyle>
            <a:lvl1pPr algn="ctr">
              <a:defRPr sz="3000">
                <a:solidFill>
                  <a:schemeClr val="accent2"/>
                </a:solidFill>
              </a:defRPr>
            </a:lvl1pPr>
          </a:lstStyle>
          <a:p>
            <a:r>
              <a:rPr lang="en-US"/>
              <a:t>Click to edit Master title style</a:t>
            </a:r>
            <a:endParaRPr lang="en-US" dirty="0"/>
          </a:p>
        </p:txBody>
      </p:sp>
      <p:sp>
        <p:nvSpPr>
          <p:cNvPr id="3" name="Subtitle 2"/>
          <p:cNvSpPr>
            <a:spLocks noGrp="1"/>
          </p:cNvSpPr>
          <p:nvPr>
            <p:ph type="subTitle" idx="1"/>
          </p:nvPr>
        </p:nvSpPr>
        <p:spPr>
          <a:xfrm>
            <a:off x="1524000" y="3216582"/>
            <a:ext cx="9144000" cy="1701479"/>
          </a:xfrm>
        </p:spPr>
        <p:txBody>
          <a:bodyPr>
            <a:normAutofit/>
          </a:bodyPr>
          <a:lstStyle>
            <a:lvl1pPr marL="0" indent="0" algn="ctr">
              <a:buNone/>
              <a:defRPr sz="2000" b="0" i="0">
                <a:latin typeface="Segoe UI Light" charset="0"/>
                <a:ea typeface="Segoe UI Light" charset="0"/>
                <a:cs typeface="Segoe UI Light"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7" name="Date Placeholder 3"/>
          <p:cNvSpPr>
            <a:spLocks noGrp="1"/>
          </p:cNvSpPr>
          <p:nvPr>
            <p:ph type="dt" sz="half" idx="10"/>
          </p:nvPr>
        </p:nvSpPr>
        <p:spPr/>
        <p:txBody>
          <a:bodyPr/>
          <a:lstStyle>
            <a:lvl1pPr>
              <a:defRPr/>
            </a:lvl1pPr>
          </a:lstStyle>
          <a:p>
            <a:pPr>
              <a:defRPr/>
            </a:pPr>
            <a:fld id="{EE00B89C-A2D2-0C48-B89A-BBA03FD09ABE}" type="datetimeFigureOut">
              <a:rPr lang="en-US"/>
              <a:pPr>
                <a:defRPr/>
              </a:pPr>
              <a:t>6/20/2017</a:t>
            </a:fld>
            <a:endParaRPr lang="en-US"/>
          </a:p>
        </p:txBody>
      </p:sp>
      <p:sp>
        <p:nvSpPr>
          <p:cNvPr id="18" name="Footer Placeholder 4"/>
          <p:cNvSpPr>
            <a:spLocks noGrp="1"/>
          </p:cNvSpPr>
          <p:nvPr>
            <p:ph type="ftr" sz="quarter" idx="11"/>
          </p:nvPr>
        </p:nvSpPr>
        <p:spPr>
          <a:xfrm>
            <a:off x="4460875" y="6311900"/>
            <a:ext cx="3479800" cy="365125"/>
          </a:xfrm>
          <a:prstGeom prst="rect">
            <a:avLst/>
          </a:prstGeom>
        </p:spPr>
        <p:txBody>
          <a:bodyPr/>
          <a:lstStyle>
            <a:lvl1pPr>
              <a:defRPr/>
            </a:lvl1pPr>
          </a:lstStyle>
          <a:p>
            <a:pPr>
              <a:defRPr/>
            </a:pPr>
            <a:endParaRPr lang="en-US"/>
          </a:p>
        </p:txBody>
      </p:sp>
      <p:sp>
        <p:nvSpPr>
          <p:cNvPr id="19" name="Slide Number Placeholder 5"/>
          <p:cNvSpPr>
            <a:spLocks noGrp="1"/>
          </p:cNvSpPr>
          <p:nvPr>
            <p:ph type="sldNum" sz="quarter" idx="12"/>
          </p:nvPr>
        </p:nvSpPr>
        <p:spPr/>
        <p:txBody>
          <a:bodyPr/>
          <a:lstStyle>
            <a:lvl1pPr>
              <a:defRPr/>
            </a:lvl1pPr>
          </a:lstStyle>
          <a:p>
            <a:pPr>
              <a:defRPr/>
            </a:pPr>
            <a:fld id="{6CCF8CCE-4664-5242-A317-5F077014AAFB}" type="slidenum">
              <a:rPr lang="en-US"/>
              <a:pPr>
                <a:defRPr/>
              </a:pPr>
              <a:t>‹#›</a:t>
            </a:fld>
            <a:endParaRPr lang="en-US"/>
          </a:p>
        </p:txBody>
      </p:sp>
    </p:spTree>
    <p:extLst>
      <p:ext uri="{BB962C8B-B14F-4D97-AF65-F5344CB8AC3E}">
        <p14:creationId xmlns:p14="http://schemas.microsoft.com/office/powerpoint/2010/main" val="16869856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lumns - with Titles">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grpSp>
        <p:nvGrpSpPr>
          <p:cNvPr id="7" name="Group 6"/>
          <p:cNvGrpSpPr>
            <a:grpSpLocks/>
          </p:cNvGrpSpPr>
          <p:nvPr/>
        </p:nvGrpSpPr>
        <p:grpSpPr bwMode="auto">
          <a:xfrm>
            <a:off x="904875" y="1987550"/>
            <a:ext cx="10407650" cy="3916363"/>
            <a:chOff x="904568" y="1929607"/>
            <a:chExt cx="10407957" cy="3973512"/>
          </a:xfrm>
        </p:grpSpPr>
        <p:sp>
          <p:nvSpPr>
            <p:cNvPr id="8" name="Rectangle 7"/>
            <p:cNvSpPr/>
            <p:nvPr/>
          </p:nvSpPr>
          <p:spPr>
            <a:xfrm>
              <a:off x="904568" y="1929607"/>
              <a:ext cx="5057924" cy="3973512"/>
            </a:xfrm>
            <a:prstGeom prst="rect">
              <a:avLst/>
            </a:prstGeom>
            <a:solidFill>
              <a:schemeClr val="tx1">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9" name="Rectangle 8"/>
            <p:cNvSpPr/>
            <p:nvPr/>
          </p:nvSpPr>
          <p:spPr>
            <a:xfrm>
              <a:off x="6254601" y="1929607"/>
              <a:ext cx="5057924" cy="3973512"/>
            </a:xfrm>
            <a:prstGeom prst="rect">
              <a:avLst/>
            </a:prstGeom>
            <a:solidFill>
              <a:schemeClr val="tx1">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pic>
        <p:nvPicPr>
          <p:cNvPr id="10" name="Picture 9"/>
          <p:cNvPicPr>
            <a:picLocks noChangeAspect="1"/>
          </p:cNvPicPr>
          <p:nvPr/>
        </p:nvPicPr>
        <p:blipFill>
          <a:blip r:embed="rId3">
            <a:extLst>
              <a:ext uri="{28A0092B-C50C-407E-A947-70E740481C1C}">
                <a14:useLocalDpi xmlns:a14="http://schemas.microsoft.com/office/drawing/2010/main" val="0"/>
              </a:ext>
            </a:extLst>
          </a:blip>
          <a:srcRect l="-18770" r="-58070"/>
          <a:stretch>
            <a:fillRect/>
          </a:stretch>
        </p:blipFill>
        <p:spPr bwMode="auto">
          <a:xfrm rot="5400000">
            <a:off x="3428207" y="-242094"/>
            <a:ext cx="185738" cy="441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0"/>
          <p:cNvPicPr>
            <a:picLocks/>
          </p:cNvPicPr>
          <p:nvPr/>
        </p:nvPicPr>
        <p:blipFill>
          <a:blip r:embed="rId3">
            <a:extLst>
              <a:ext uri="{28A0092B-C50C-407E-A947-70E740481C1C}">
                <a14:useLocalDpi xmlns:a14="http://schemas.microsoft.com/office/drawing/2010/main" val="0"/>
              </a:ext>
            </a:extLst>
          </a:blip>
          <a:srcRect l="-18770" r="-58070"/>
          <a:stretch>
            <a:fillRect/>
          </a:stretch>
        </p:blipFill>
        <p:spPr bwMode="auto">
          <a:xfrm rot="5400000">
            <a:off x="3174206" y="3782220"/>
            <a:ext cx="193675" cy="427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11"/>
          <p:cNvPicPr>
            <a:picLocks/>
          </p:cNvPicPr>
          <p:nvPr/>
        </p:nvPicPr>
        <p:blipFill>
          <a:blip r:embed="rId3">
            <a:extLst>
              <a:ext uri="{28A0092B-C50C-407E-A947-70E740481C1C}">
                <a14:useLocalDpi xmlns:a14="http://schemas.microsoft.com/office/drawing/2010/main" val="0"/>
              </a:ext>
            </a:extLst>
          </a:blip>
          <a:srcRect l="-18770" r="-58070"/>
          <a:stretch>
            <a:fillRect/>
          </a:stretch>
        </p:blipFill>
        <p:spPr bwMode="auto">
          <a:xfrm>
            <a:off x="6199188" y="2060575"/>
            <a:ext cx="192087" cy="3721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2"/>
          <p:cNvPicPr>
            <a:picLocks/>
          </p:cNvPicPr>
          <p:nvPr/>
        </p:nvPicPr>
        <p:blipFill>
          <a:blip r:embed="rId3">
            <a:extLst>
              <a:ext uri="{28A0092B-C50C-407E-A947-70E740481C1C}">
                <a14:useLocalDpi xmlns:a14="http://schemas.microsoft.com/office/drawing/2010/main" val="0"/>
              </a:ext>
            </a:extLst>
          </a:blip>
          <a:srcRect l="-18770" r="-58070"/>
          <a:stretch>
            <a:fillRect/>
          </a:stretch>
        </p:blipFill>
        <p:spPr bwMode="auto">
          <a:xfrm>
            <a:off x="5853113" y="2060575"/>
            <a:ext cx="192087" cy="3721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10"/>
          <p:cNvPicPr>
            <a:picLocks noChangeAspect="1"/>
          </p:cNvPicPr>
          <p:nvPr/>
        </p:nvPicPr>
        <p:blipFill>
          <a:blip r:embed="rId3">
            <a:extLst>
              <a:ext uri="{28A0092B-C50C-407E-A947-70E740481C1C}">
                <a14:useLocalDpi xmlns:a14="http://schemas.microsoft.com/office/drawing/2010/main" val="0"/>
              </a:ext>
            </a:extLst>
          </a:blip>
          <a:srcRect l="-18770" r="-58070"/>
          <a:stretch>
            <a:fillRect/>
          </a:stretch>
        </p:blipFill>
        <p:spPr bwMode="auto">
          <a:xfrm rot="5400000">
            <a:off x="8695532" y="-242094"/>
            <a:ext cx="185738" cy="441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1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119688" y="5649913"/>
            <a:ext cx="915987"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12"/>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119688" y="1884363"/>
            <a:ext cx="915987"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13"/>
          <p:cNvPicPr>
            <a:picLocks/>
          </p:cNvPicPr>
          <p:nvPr/>
        </p:nvPicPr>
        <p:blipFill>
          <a:blip r:embed="rId3">
            <a:extLst>
              <a:ext uri="{28A0092B-C50C-407E-A947-70E740481C1C}">
                <a14:useLocalDpi xmlns:a14="http://schemas.microsoft.com/office/drawing/2010/main" val="0"/>
              </a:ext>
            </a:extLst>
          </a:blip>
          <a:srcRect l="-18770" r="-58070"/>
          <a:stretch>
            <a:fillRect/>
          </a:stretch>
        </p:blipFill>
        <p:spPr bwMode="auto">
          <a:xfrm rot="5400000">
            <a:off x="8562181" y="3782220"/>
            <a:ext cx="193675" cy="427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14"/>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6154738" y="5640388"/>
            <a:ext cx="915987"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15"/>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154738" y="1884363"/>
            <a:ext cx="915987"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1" name="Group 16"/>
          <p:cNvGrpSpPr>
            <a:grpSpLocks/>
          </p:cNvGrpSpPr>
          <p:nvPr/>
        </p:nvGrpSpPr>
        <p:grpSpPr bwMode="auto">
          <a:xfrm>
            <a:off x="14288" y="2871788"/>
            <a:ext cx="877887" cy="371475"/>
            <a:chOff x="23967" y="2871758"/>
            <a:chExt cx="877868" cy="370945"/>
          </a:xfrm>
        </p:grpSpPr>
        <p:pic>
          <p:nvPicPr>
            <p:cNvPr id="22" name="Picture 17"/>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297068" y="2598657"/>
              <a:ext cx="236562" cy="782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Picture 18"/>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757292" y="2953617"/>
              <a:ext cx="144543" cy="289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4" name="Group 19"/>
          <p:cNvGrpSpPr>
            <a:grpSpLocks/>
          </p:cNvGrpSpPr>
          <p:nvPr/>
        </p:nvGrpSpPr>
        <p:grpSpPr bwMode="auto">
          <a:xfrm>
            <a:off x="14288" y="4210050"/>
            <a:ext cx="877887" cy="369888"/>
            <a:chOff x="23967" y="4209784"/>
            <a:chExt cx="877868" cy="370945"/>
          </a:xfrm>
        </p:grpSpPr>
        <p:pic>
          <p:nvPicPr>
            <p:cNvPr id="25" name="Picture 20"/>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297068" y="3936683"/>
              <a:ext cx="236562" cy="782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Picture 21"/>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757292" y="4291643"/>
              <a:ext cx="144543" cy="289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7" name="Group 22"/>
          <p:cNvGrpSpPr>
            <a:grpSpLocks/>
          </p:cNvGrpSpPr>
          <p:nvPr/>
        </p:nvGrpSpPr>
        <p:grpSpPr bwMode="auto">
          <a:xfrm>
            <a:off x="11315700" y="2871788"/>
            <a:ext cx="876300" cy="382587"/>
            <a:chOff x="11314970" y="2871758"/>
            <a:chExt cx="877030" cy="383257"/>
          </a:xfrm>
        </p:grpSpPr>
        <p:pic>
          <p:nvPicPr>
            <p:cNvPr id="28" name="Picture 23"/>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11314970" y="2965929"/>
              <a:ext cx="144543" cy="289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 name="Picture 24"/>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11682337" y="2598657"/>
              <a:ext cx="236562" cy="782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0" name="Group 25"/>
          <p:cNvGrpSpPr>
            <a:grpSpLocks/>
          </p:cNvGrpSpPr>
          <p:nvPr/>
        </p:nvGrpSpPr>
        <p:grpSpPr bwMode="auto">
          <a:xfrm>
            <a:off x="11312525" y="4210050"/>
            <a:ext cx="879475" cy="384175"/>
            <a:chOff x="11311874" y="4209784"/>
            <a:chExt cx="880126" cy="384199"/>
          </a:xfrm>
        </p:grpSpPr>
        <p:pic>
          <p:nvPicPr>
            <p:cNvPr id="31" name="Picture 26"/>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11311874" y="4304897"/>
              <a:ext cx="144543" cy="289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 name="Picture 27"/>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11682337" y="3936683"/>
              <a:ext cx="236562" cy="782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33" name="Picture 28"/>
          <p:cNvPicPr>
            <a:picLocks/>
          </p:cNvPicPr>
          <p:nvPr/>
        </p:nvPicPr>
        <p:blipFill>
          <a:blip r:embed="rId3">
            <a:extLst>
              <a:ext uri="{28A0092B-C50C-407E-A947-70E740481C1C}">
                <a14:useLocalDpi xmlns:a14="http://schemas.microsoft.com/office/drawing/2010/main" val="0"/>
              </a:ext>
            </a:extLst>
          </a:blip>
          <a:srcRect l="-18770" r="-58070"/>
          <a:stretch>
            <a:fillRect/>
          </a:stretch>
        </p:blipFill>
        <p:spPr bwMode="auto">
          <a:xfrm>
            <a:off x="11229975" y="2060575"/>
            <a:ext cx="190500" cy="3721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Picture 29"/>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0501313" y="5649913"/>
            <a:ext cx="915987"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Picture 30"/>
          <p:cNvPicPr>
            <a:picLocks/>
          </p:cNvPicPr>
          <p:nvPr/>
        </p:nvPicPr>
        <p:blipFill>
          <a:blip r:embed="rId3">
            <a:extLst>
              <a:ext uri="{28A0092B-C50C-407E-A947-70E740481C1C}">
                <a14:useLocalDpi xmlns:a14="http://schemas.microsoft.com/office/drawing/2010/main" val="0"/>
              </a:ext>
            </a:extLst>
          </a:blip>
          <a:srcRect l="-18770" r="-58070"/>
          <a:stretch>
            <a:fillRect/>
          </a:stretch>
        </p:blipFill>
        <p:spPr bwMode="auto">
          <a:xfrm>
            <a:off x="838200" y="2060575"/>
            <a:ext cx="192088" cy="3721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 name="Picture 31"/>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808038" y="1884363"/>
            <a:ext cx="915987"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32"/>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501313" y="1884363"/>
            <a:ext cx="915987"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 name="Picture 33"/>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808038" y="5640388"/>
            <a:ext cx="915987"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 Placeholder 2"/>
          <p:cNvSpPr>
            <a:spLocks noGrp="1"/>
          </p:cNvSpPr>
          <p:nvPr>
            <p:ph type="body" idx="1"/>
          </p:nvPr>
        </p:nvSpPr>
        <p:spPr>
          <a:xfrm>
            <a:off x="1193801" y="2220913"/>
            <a:ext cx="4495798" cy="435990"/>
          </a:xfrm>
        </p:spPr>
        <p:txBody>
          <a:bodyPr/>
          <a:lstStyle>
            <a:lvl1pPr marL="0" indent="0">
              <a:buNone/>
              <a:defRPr sz="2400" b="1" i="0">
                <a:latin typeface="Segoe UI Semibold" charset="0"/>
                <a:ea typeface="Segoe UI Semibold" charset="0"/>
                <a:cs typeface="Segoe UI Semibold"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p:cNvSpPr>
            <a:spLocks noGrp="1"/>
          </p:cNvSpPr>
          <p:nvPr>
            <p:ph type="body" sz="quarter" idx="3"/>
          </p:nvPr>
        </p:nvSpPr>
        <p:spPr>
          <a:xfrm>
            <a:off x="6543392" y="2220913"/>
            <a:ext cx="4500880" cy="435990"/>
          </a:xfrm>
        </p:spPr>
        <p:txBody>
          <a:bodyPr/>
          <a:lstStyle>
            <a:lvl1pPr marL="0" indent="0">
              <a:buNone/>
              <a:defRPr sz="2400" b="1" i="0">
                <a:latin typeface="Segoe UI Semibold" charset="0"/>
                <a:ea typeface="Segoe UI Semibold" charset="0"/>
                <a:cs typeface="Segoe UI Semibold"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Title 1"/>
          <p:cNvSpPr>
            <a:spLocks noGrp="1"/>
          </p:cNvSpPr>
          <p:nvPr>
            <p:ph type="title"/>
          </p:nvPr>
        </p:nvSpPr>
        <p:spPr>
          <a:xfrm>
            <a:off x="838200" y="1046163"/>
            <a:ext cx="10515600" cy="644525"/>
          </a:xfrm>
        </p:spPr>
        <p:txBody>
          <a:bodyPr/>
          <a:lstStyle/>
          <a:p>
            <a:r>
              <a:rPr lang="en-US"/>
              <a:t>Click to edit Master title style</a:t>
            </a:r>
          </a:p>
        </p:txBody>
      </p:sp>
      <p:sp>
        <p:nvSpPr>
          <p:cNvPr id="40" name="Content Placeholder 2"/>
          <p:cNvSpPr>
            <a:spLocks noGrp="1"/>
          </p:cNvSpPr>
          <p:nvPr>
            <p:ph idx="13"/>
          </p:nvPr>
        </p:nvSpPr>
        <p:spPr>
          <a:xfrm>
            <a:off x="1188720" y="2757488"/>
            <a:ext cx="4500880" cy="289210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1" name="Content Placeholder 2"/>
          <p:cNvSpPr>
            <a:spLocks noGrp="1"/>
          </p:cNvSpPr>
          <p:nvPr>
            <p:ph idx="14"/>
          </p:nvPr>
        </p:nvSpPr>
        <p:spPr>
          <a:xfrm>
            <a:off x="6543392" y="2757488"/>
            <a:ext cx="4500880" cy="289210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9" name="Date Placeholder 3"/>
          <p:cNvSpPr>
            <a:spLocks noGrp="1"/>
          </p:cNvSpPr>
          <p:nvPr>
            <p:ph type="dt" sz="half" idx="15"/>
          </p:nvPr>
        </p:nvSpPr>
        <p:spPr/>
        <p:txBody>
          <a:bodyPr/>
          <a:lstStyle>
            <a:lvl1pPr>
              <a:defRPr/>
            </a:lvl1pPr>
          </a:lstStyle>
          <a:p>
            <a:pPr>
              <a:defRPr/>
            </a:pPr>
            <a:fld id="{32949C46-F98E-A340-8894-26864F16CACC}" type="datetimeFigureOut">
              <a:rPr lang="en-US"/>
              <a:pPr>
                <a:defRPr/>
              </a:pPr>
              <a:t>6/20/2017</a:t>
            </a:fld>
            <a:endParaRPr lang="en-US"/>
          </a:p>
        </p:txBody>
      </p:sp>
      <p:sp>
        <p:nvSpPr>
          <p:cNvPr id="42" name="Footer Placeholder 4"/>
          <p:cNvSpPr>
            <a:spLocks noGrp="1"/>
          </p:cNvSpPr>
          <p:nvPr>
            <p:ph type="ftr" sz="quarter" idx="16"/>
          </p:nvPr>
        </p:nvSpPr>
        <p:spPr>
          <a:xfrm>
            <a:off x="4460875" y="6311900"/>
            <a:ext cx="3479800" cy="365125"/>
          </a:xfrm>
          <a:prstGeom prst="rect">
            <a:avLst/>
          </a:prstGeom>
        </p:spPr>
        <p:txBody>
          <a:bodyPr/>
          <a:lstStyle>
            <a:lvl1pPr>
              <a:defRPr/>
            </a:lvl1pPr>
          </a:lstStyle>
          <a:p>
            <a:pPr>
              <a:defRPr/>
            </a:pPr>
            <a:endParaRPr lang="en-US"/>
          </a:p>
        </p:txBody>
      </p:sp>
      <p:sp>
        <p:nvSpPr>
          <p:cNvPr id="43" name="Slide Number Placeholder 5"/>
          <p:cNvSpPr>
            <a:spLocks noGrp="1"/>
          </p:cNvSpPr>
          <p:nvPr>
            <p:ph type="sldNum" sz="quarter" idx="17"/>
          </p:nvPr>
        </p:nvSpPr>
        <p:spPr/>
        <p:txBody>
          <a:bodyPr/>
          <a:lstStyle>
            <a:lvl1pPr>
              <a:defRPr/>
            </a:lvl1pPr>
          </a:lstStyle>
          <a:p>
            <a:pPr>
              <a:defRPr/>
            </a:pPr>
            <a:fld id="{7D2C5B0E-51BA-FB4E-8CB5-7DFC8BE02D5F}" type="slidenum">
              <a:rPr lang="en-US"/>
              <a:pPr>
                <a:defRPr/>
              </a:pPr>
              <a:t>‹#›</a:t>
            </a:fld>
            <a:endParaRPr lang="en-US"/>
          </a:p>
        </p:txBody>
      </p:sp>
    </p:spTree>
    <p:extLst>
      <p:ext uri="{BB962C8B-B14F-4D97-AF65-F5344CB8AC3E}">
        <p14:creationId xmlns:p14="http://schemas.microsoft.com/office/powerpoint/2010/main" val="20893169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s - No Title">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grpSp>
        <p:nvGrpSpPr>
          <p:cNvPr id="5" name="Group 6"/>
          <p:cNvGrpSpPr>
            <a:grpSpLocks/>
          </p:cNvGrpSpPr>
          <p:nvPr/>
        </p:nvGrpSpPr>
        <p:grpSpPr bwMode="auto">
          <a:xfrm>
            <a:off x="904875" y="1987550"/>
            <a:ext cx="10407650" cy="3916363"/>
            <a:chOff x="904568" y="1929607"/>
            <a:chExt cx="10407957" cy="3973512"/>
          </a:xfrm>
        </p:grpSpPr>
        <p:sp>
          <p:nvSpPr>
            <p:cNvPr id="6" name="Rectangle 5"/>
            <p:cNvSpPr/>
            <p:nvPr/>
          </p:nvSpPr>
          <p:spPr>
            <a:xfrm>
              <a:off x="904568" y="1929607"/>
              <a:ext cx="5057924" cy="3973512"/>
            </a:xfrm>
            <a:prstGeom prst="rect">
              <a:avLst/>
            </a:prstGeom>
            <a:solidFill>
              <a:schemeClr val="tx1">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7" name="Rectangle 6"/>
            <p:cNvSpPr/>
            <p:nvPr/>
          </p:nvSpPr>
          <p:spPr>
            <a:xfrm>
              <a:off x="6254601" y="1929607"/>
              <a:ext cx="5057924" cy="3973512"/>
            </a:xfrm>
            <a:prstGeom prst="rect">
              <a:avLst/>
            </a:prstGeom>
            <a:solidFill>
              <a:schemeClr val="tx1">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pic>
        <p:nvPicPr>
          <p:cNvPr id="8" name="Picture 6"/>
          <p:cNvPicPr>
            <a:picLocks noChangeAspect="1"/>
          </p:cNvPicPr>
          <p:nvPr/>
        </p:nvPicPr>
        <p:blipFill>
          <a:blip r:embed="rId3">
            <a:extLst>
              <a:ext uri="{28A0092B-C50C-407E-A947-70E740481C1C}">
                <a14:useLocalDpi xmlns:a14="http://schemas.microsoft.com/office/drawing/2010/main" val="0"/>
              </a:ext>
            </a:extLst>
          </a:blip>
          <a:srcRect l="-18770" r="-58070"/>
          <a:stretch>
            <a:fillRect/>
          </a:stretch>
        </p:blipFill>
        <p:spPr bwMode="auto">
          <a:xfrm rot="5400000">
            <a:off x="3428207" y="-242094"/>
            <a:ext cx="185738" cy="441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7"/>
          <p:cNvPicPr>
            <a:picLocks/>
          </p:cNvPicPr>
          <p:nvPr/>
        </p:nvPicPr>
        <p:blipFill>
          <a:blip r:embed="rId3">
            <a:extLst>
              <a:ext uri="{28A0092B-C50C-407E-A947-70E740481C1C}">
                <a14:useLocalDpi xmlns:a14="http://schemas.microsoft.com/office/drawing/2010/main" val="0"/>
              </a:ext>
            </a:extLst>
          </a:blip>
          <a:srcRect l="-18770" r="-58070"/>
          <a:stretch>
            <a:fillRect/>
          </a:stretch>
        </p:blipFill>
        <p:spPr bwMode="auto">
          <a:xfrm rot="5400000">
            <a:off x="3174206" y="3782220"/>
            <a:ext cx="193675" cy="427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8"/>
          <p:cNvPicPr>
            <a:picLocks/>
          </p:cNvPicPr>
          <p:nvPr/>
        </p:nvPicPr>
        <p:blipFill>
          <a:blip r:embed="rId3">
            <a:extLst>
              <a:ext uri="{28A0092B-C50C-407E-A947-70E740481C1C}">
                <a14:useLocalDpi xmlns:a14="http://schemas.microsoft.com/office/drawing/2010/main" val="0"/>
              </a:ext>
            </a:extLst>
          </a:blip>
          <a:srcRect l="-18770" r="-58070"/>
          <a:stretch>
            <a:fillRect/>
          </a:stretch>
        </p:blipFill>
        <p:spPr bwMode="auto">
          <a:xfrm>
            <a:off x="6199188" y="2060575"/>
            <a:ext cx="192087" cy="3721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9"/>
          <p:cNvPicPr>
            <a:picLocks/>
          </p:cNvPicPr>
          <p:nvPr/>
        </p:nvPicPr>
        <p:blipFill>
          <a:blip r:embed="rId3">
            <a:extLst>
              <a:ext uri="{28A0092B-C50C-407E-A947-70E740481C1C}">
                <a14:useLocalDpi xmlns:a14="http://schemas.microsoft.com/office/drawing/2010/main" val="0"/>
              </a:ext>
            </a:extLst>
          </a:blip>
          <a:srcRect l="-18770" r="-58070"/>
          <a:stretch>
            <a:fillRect/>
          </a:stretch>
        </p:blipFill>
        <p:spPr bwMode="auto">
          <a:xfrm>
            <a:off x="5853113" y="2060575"/>
            <a:ext cx="192087" cy="3721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0"/>
          <p:cNvPicPr>
            <a:picLocks noChangeAspect="1"/>
          </p:cNvPicPr>
          <p:nvPr/>
        </p:nvPicPr>
        <p:blipFill>
          <a:blip r:embed="rId3">
            <a:extLst>
              <a:ext uri="{28A0092B-C50C-407E-A947-70E740481C1C}">
                <a14:useLocalDpi xmlns:a14="http://schemas.microsoft.com/office/drawing/2010/main" val="0"/>
              </a:ext>
            </a:extLst>
          </a:blip>
          <a:srcRect l="-18770" r="-58070"/>
          <a:stretch>
            <a:fillRect/>
          </a:stretch>
        </p:blipFill>
        <p:spPr bwMode="auto">
          <a:xfrm rot="5400000">
            <a:off x="8695532" y="-242094"/>
            <a:ext cx="185738" cy="441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1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119688" y="5649913"/>
            <a:ext cx="915987"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2"/>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119688" y="1884363"/>
            <a:ext cx="915987"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13"/>
          <p:cNvPicPr>
            <a:picLocks/>
          </p:cNvPicPr>
          <p:nvPr/>
        </p:nvPicPr>
        <p:blipFill>
          <a:blip r:embed="rId3">
            <a:extLst>
              <a:ext uri="{28A0092B-C50C-407E-A947-70E740481C1C}">
                <a14:useLocalDpi xmlns:a14="http://schemas.microsoft.com/office/drawing/2010/main" val="0"/>
              </a:ext>
            </a:extLst>
          </a:blip>
          <a:srcRect l="-18770" r="-58070"/>
          <a:stretch>
            <a:fillRect/>
          </a:stretch>
        </p:blipFill>
        <p:spPr bwMode="auto">
          <a:xfrm rot="5400000">
            <a:off x="8562181" y="3782220"/>
            <a:ext cx="193675" cy="427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14"/>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6154738" y="5640388"/>
            <a:ext cx="915987"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15"/>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154738" y="1884363"/>
            <a:ext cx="915987"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8" name="Group 16"/>
          <p:cNvGrpSpPr>
            <a:grpSpLocks/>
          </p:cNvGrpSpPr>
          <p:nvPr/>
        </p:nvGrpSpPr>
        <p:grpSpPr bwMode="auto">
          <a:xfrm>
            <a:off x="14288" y="2871788"/>
            <a:ext cx="877887" cy="371475"/>
            <a:chOff x="23967" y="2871758"/>
            <a:chExt cx="877868" cy="370945"/>
          </a:xfrm>
        </p:grpSpPr>
        <p:pic>
          <p:nvPicPr>
            <p:cNvPr id="19" name="Picture 17"/>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297068" y="2598657"/>
              <a:ext cx="236562" cy="782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18"/>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757292" y="2953617"/>
              <a:ext cx="144543" cy="289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1" name="Group 19"/>
          <p:cNvGrpSpPr>
            <a:grpSpLocks/>
          </p:cNvGrpSpPr>
          <p:nvPr/>
        </p:nvGrpSpPr>
        <p:grpSpPr bwMode="auto">
          <a:xfrm>
            <a:off x="14288" y="4210050"/>
            <a:ext cx="877887" cy="369888"/>
            <a:chOff x="23967" y="4209784"/>
            <a:chExt cx="877868" cy="370945"/>
          </a:xfrm>
        </p:grpSpPr>
        <p:pic>
          <p:nvPicPr>
            <p:cNvPr id="22" name="Picture 20"/>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297068" y="3936683"/>
              <a:ext cx="236562" cy="782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Picture 21"/>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757292" y="4291643"/>
              <a:ext cx="144543" cy="289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4" name="Group 22"/>
          <p:cNvGrpSpPr>
            <a:grpSpLocks/>
          </p:cNvGrpSpPr>
          <p:nvPr/>
        </p:nvGrpSpPr>
        <p:grpSpPr bwMode="auto">
          <a:xfrm>
            <a:off x="11315700" y="2871788"/>
            <a:ext cx="876300" cy="382587"/>
            <a:chOff x="11314970" y="2871758"/>
            <a:chExt cx="877030" cy="383257"/>
          </a:xfrm>
        </p:grpSpPr>
        <p:pic>
          <p:nvPicPr>
            <p:cNvPr id="25" name="Picture 23"/>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11314970" y="2965929"/>
              <a:ext cx="144543" cy="289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Picture 24"/>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11682337" y="2598657"/>
              <a:ext cx="236562" cy="782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8" name="Group 25"/>
          <p:cNvGrpSpPr>
            <a:grpSpLocks/>
          </p:cNvGrpSpPr>
          <p:nvPr/>
        </p:nvGrpSpPr>
        <p:grpSpPr bwMode="auto">
          <a:xfrm>
            <a:off x="11312525" y="4210050"/>
            <a:ext cx="879475" cy="384175"/>
            <a:chOff x="11311874" y="4209784"/>
            <a:chExt cx="880126" cy="384199"/>
          </a:xfrm>
        </p:grpSpPr>
        <p:pic>
          <p:nvPicPr>
            <p:cNvPr id="29" name="Picture 26"/>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11311874" y="4304897"/>
              <a:ext cx="144543" cy="289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 name="Picture 27"/>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11682337" y="3936683"/>
              <a:ext cx="236562" cy="782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31" name="Picture 28"/>
          <p:cNvPicPr>
            <a:picLocks/>
          </p:cNvPicPr>
          <p:nvPr/>
        </p:nvPicPr>
        <p:blipFill>
          <a:blip r:embed="rId3">
            <a:extLst>
              <a:ext uri="{28A0092B-C50C-407E-A947-70E740481C1C}">
                <a14:useLocalDpi xmlns:a14="http://schemas.microsoft.com/office/drawing/2010/main" val="0"/>
              </a:ext>
            </a:extLst>
          </a:blip>
          <a:srcRect l="-18770" r="-58070"/>
          <a:stretch>
            <a:fillRect/>
          </a:stretch>
        </p:blipFill>
        <p:spPr bwMode="auto">
          <a:xfrm>
            <a:off x="11229975" y="2060575"/>
            <a:ext cx="190500" cy="3721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 name="Picture 29"/>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0501313" y="5649913"/>
            <a:ext cx="915987"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 name="Picture 30"/>
          <p:cNvPicPr>
            <a:picLocks/>
          </p:cNvPicPr>
          <p:nvPr/>
        </p:nvPicPr>
        <p:blipFill>
          <a:blip r:embed="rId3">
            <a:extLst>
              <a:ext uri="{28A0092B-C50C-407E-A947-70E740481C1C}">
                <a14:useLocalDpi xmlns:a14="http://schemas.microsoft.com/office/drawing/2010/main" val="0"/>
              </a:ext>
            </a:extLst>
          </a:blip>
          <a:srcRect l="-18770" r="-58070"/>
          <a:stretch>
            <a:fillRect/>
          </a:stretch>
        </p:blipFill>
        <p:spPr bwMode="auto">
          <a:xfrm>
            <a:off x="838200" y="2060575"/>
            <a:ext cx="192088" cy="3721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Picture 31"/>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808038" y="1884363"/>
            <a:ext cx="915987"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Picture 32"/>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501313" y="1884363"/>
            <a:ext cx="915987"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 name="Picture 33"/>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808038" y="5640388"/>
            <a:ext cx="915987"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r>
              <a:rPr lang="en-US"/>
              <a:t>Click to edit Master title style</a:t>
            </a:r>
          </a:p>
        </p:txBody>
      </p:sp>
      <p:sp>
        <p:nvSpPr>
          <p:cNvPr id="27" name="Content Placeholder 2"/>
          <p:cNvSpPr>
            <a:spLocks noGrp="1"/>
          </p:cNvSpPr>
          <p:nvPr>
            <p:ph idx="1"/>
          </p:nvPr>
        </p:nvSpPr>
        <p:spPr>
          <a:xfrm>
            <a:off x="1188720" y="2226789"/>
            <a:ext cx="4500880" cy="3422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1" name="Content Placeholder 2"/>
          <p:cNvSpPr>
            <a:spLocks noGrp="1"/>
          </p:cNvSpPr>
          <p:nvPr>
            <p:ph idx="13"/>
          </p:nvPr>
        </p:nvSpPr>
        <p:spPr>
          <a:xfrm>
            <a:off x="6543392" y="2226789"/>
            <a:ext cx="4500880" cy="3422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7" name="Date Placeholder 4"/>
          <p:cNvSpPr>
            <a:spLocks noGrp="1"/>
          </p:cNvSpPr>
          <p:nvPr>
            <p:ph type="dt" sz="half" idx="14"/>
          </p:nvPr>
        </p:nvSpPr>
        <p:spPr/>
        <p:txBody>
          <a:bodyPr/>
          <a:lstStyle>
            <a:lvl1pPr>
              <a:defRPr/>
            </a:lvl1pPr>
          </a:lstStyle>
          <a:p>
            <a:pPr>
              <a:defRPr/>
            </a:pPr>
            <a:fld id="{EC5D4109-1062-604A-900D-26C085D93973}" type="datetimeFigureOut">
              <a:rPr lang="en-US"/>
              <a:pPr>
                <a:defRPr/>
              </a:pPr>
              <a:t>6/20/2017</a:t>
            </a:fld>
            <a:endParaRPr lang="en-US"/>
          </a:p>
        </p:txBody>
      </p:sp>
      <p:sp>
        <p:nvSpPr>
          <p:cNvPr id="38" name="Footer Placeholder 5"/>
          <p:cNvSpPr>
            <a:spLocks noGrp="1"/>
          </p:cNvSpPr>
          <p:nvPr>
            <p:ph type="ftr" sz="quarter" idx="15"/>
          </p:nvPr>
        </p:nvSpPr>
        <p:spPr>
          <a:xfrm>
            <a:off x="4460875" y="6311900"/>
            <a:ext cx="3479800" cy="365125"/>
          </a:xfrm>
          <a:prstGeom prst="rect">
            <a:avLst/>
          </a:prstGeom>
        </p:spPr>
        <p:txBody>
          <a:bodyPr/>
          <a:lstStyle>
            <a:lvl1pPr>
              <a:defRPr/>
            </a:lvl1pPr>
          </a:lstStyle>
          <a:p>
            <a:pPr>
              <a:defRPr/>
            </a:pPr>
            <a:endParaRPr lang="en-US"/>
          </a:p>
        </p:txBody>
      </p:sp>
      <p:sp>
        <p:nvSpPr>
          <p:cNvPr id="39" name="Slide Number Placeholder 6"/>
          <p:cNvSpPr>
            <a:spLocks noGrp="1"/>
          </p:cNvSpPr>
          <p:nvPr>
            <p:ph type="sldNum" sz="quarter" idx="16"/>
          </p:nvPr>
        </p:nvSpPr>
        <p:spPr/>
        <p:txBody>
          <a:bodyPr/>
          <a:lstStyle>
            <a:lvl1pPr>
              <a:defRPr/>
            </a:lvl1pPr>
          </a:lstStyle>
          <a:p>
            <a:pPr>
              <a:defRPr/>
            </a:pPr>
            <a:fld id="{856DEB39-A660-ED43-8E91-D7A8E061C3B0}" type="slidenum">
              <a:rPr lang="en-US"/>
              <a:pPr>
                <a:defRPr/>
              </a:pPr>
              <a:t>‹#›</a:t>
            </a:fld>
            <a:endParaRPr lang="en-US"/>
          </a:p>
        </p:txBody>
      </p:sp>
    </p:spTree>
    <p:extLst>
      <p:ext uri="{BB962C8B-B14F-4D97-AF65-F5344CB8AC3E}">
        <p14:creationId xmlns:p14="http://schemas.microsoft.com/office/powerpoint/2010/main" val="16441606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 with Caption Frame">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p:cNvSpPr/>
          <p:nvPr/>
        </p:nvSpPr>
        <p:spPr>
          <a:xfrm>
            <a:off x="5151438" y="1046163"/>
            <a:ext cx="6161087" cy="4857750"/>
          </a:xfrm>
          <a:prstGeom prst="rect">
            <a:avLst/>
          </a:prstGeom>
          <a:solidFill>
            <a:schemeClr val="tx1">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nvGrpSpPr>
          <p:cNvPr id="6" name="Group 6"/>
          <p:cNvGrpSpPr>
            <a:grpSpLocks/>
          </p:cNvGrpSpPr>
          <p:nvPr/>
        </p:nvGrpSpPr>
        <p:grpSpPr bwMode="auto">
          <a:xfrm>
            <a:off x="11315700" y="2871788"/>
            <a:ext cx="876300" cy="382587"/>
            <a:chOff x="11314970" y="2871758"/>
            <a:chExt cx="877030" cy="383257"/>
          </a:xfrm>
        </p:grpSpPr>
        <p:pic>
          <p:nvPicPr>
            <p:cNvPr id="7" name="Picture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314970" y="2965929"/>
              <a:ext cx="144543" cy="289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8"/>
            <p:cNvPicPr>
              <a:picLocks noChangeAspect="1"/>
            </p:cNvPicPr>
            <p:nvPr/>
          </p:nvPicPr>
          <p:blipFill>
            <a:blip r:embed="rId4">
              <a:extLst>
                <a:ext uri="{28A0092B-C50C-407E-A947-70E740481C1C}">
                  <a14:useLocalDpi xmlns:a14="http://schemas.microsoft.com/office/drawing/2010/main" val="0"/>
                </a:ext>
              </a:extLst>
            </a:blip>
            <a:srcRect l="-121597" t="7014" r="-5" b="25398"/>
            <a:stretch>
              <a:fillRect/>
            </a:stretch>
          </p:blipFill>
          <p:spPr bwMode="auto">
            <a:xfrm rot="5400000">
              <a:off x="11682337" y="2598657"/>
              <a:ext cx="236562" cy="782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1" name="Group 10"/>
          <p:cNvGrpSpPr>
            <a:grpSpLocks/>
          </p:cNvGrpSpPr>
          <p:nvPr/>
        </p:nvGrpSpPr>
        <p:grpSpPr bwMode="auto">
          <a:xfrm>
            <a:off x="11312525" y="4210050"/>
            <a:ext cx="879475" cy="384175"/>
            <a:chOff x="11311874" y="4209784"/>
            <a:chExt cx="880126" cy="384199"/>
          </a:xfrm>
        </p:grpSpPr>
        <p:pic>
          <p:nvPicPr>
            <p:cNvPr id="12" name="Picture 1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311874" y="4304897"/>
              <a:ext cx="144543" cy="289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12"/>
            <p:cNvPicPr>
              <a:picLocks noChangeAspect="1"/>
            </p:cNvPicPr>
            <p:nvPr/>
          </p:nvPicPr>
          <p:blipFill>
            <a:blip r:embed="rId4">
              <a:extLst>
                <a:ext uri="{28A0092B-C50C-407E-A947-70E740481C1C}">
                  <a14:useLocalDpi xmlns:a14="http://schemas.microsoft.com/office/drawing/2010/main" val="0"/>
                </a:ext>
              </a:extLst>
            </a:blip>
            <a:srcRect l="-121597" t="7014" r="-5" b="25398"/>
            <a:stretch>
              <a:fillRect/>
            </a:stretch>
          </p:blipFill>
          <p:spPr bwMode="auto">
            <a:xfrm rot="5400000">
              <a:off x="11682337" y="3936683"/>
              <a:ext cx="236562" cy="782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4" name="Picture 13"/>
          <p:cNvPicPr>
            <a:picLocks/>
          </p:cNvPicPr>
          <p:nvPr/>
        </p:nvPicPr>
        <p:blipFill>
          <a:blip r:embed="rId4">
            <a:extLst>
              <a:ext uri="{28A0092B-C50C-407E-A947-70E740481C1C}">
                <a14:useLocalDpi xmlns:a14="http://schemas.microsoft.com/office/drawing/2010/main" val="0"/>
              </a:ext>
            </a:extLst>
          </a:blip>
          <a:srcRect l="-18770" r="-58070"/>
          <a:stretch>
            <a:fillRect/>
          </a:stretch>
        </p:blipFill>
        <p:spPr bwMode="auto">
          <a:xfrm>
            <a:off x="11229975" y="1201738"/>
            <a:ext cx="190500" cy="4548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14"/>
          <p:cNvPicPr>
            <a:picLocks/>
          </p:cNvPicPr>
          <p:nvPr/>
        </p:nvPicPr>
        <p:blipFill>
          <a:blip r:embed="rId4">
            <a:extLst>
              <a:ext uri="{28A0092B-C50C-407E-A947-70E740481C1C}">
                <a14:useLocalDpi xmlns:a14="http://schemas.microsoft.com/office/drawing/2010/main" val="0"/>
              </a:ext>
            </a:extLst>
          </a:blip>
          <a:srcRect l="-18770" r="-58070"/>
          <a:stretch>
            <a:fillRect/>
          </a:stretch>
        </p:blipFill>
        <p:spPr bwMode="auto">
          <a:xfrm rot="5400000">
            <a:off x="8212931" y="-1650206"/>
            <a:ext cx="187325" cy="5373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15"/>
          <p:cNvPicPr>
            <a:picLocks/>
          </p:cNvPicPr>
          <p:nvPr/>
        </p:nvPicPr>
        <p:blipFill>
          <a:blip r:embed="rId4">
            <a:extLst>
              <a:ext uri="{28A0092B-C50C-407E-A947-70E740481C1C}">
                <a14:useLocalDpi xmlns:a14="http://schemas.microsoft.com/office/drawing/2010/main" val="0"/>
              </a:ext>
            </a:extLst>
          </a:blip>
          <a:srcRect l="-18770" r="-58070"/>
          <a:stretch>
            <a:fillRect/>
          </a:stretch>
        </p:blipFill>
        <p:spPr bwMode="auto">
          <a:xfrm rot="5400000">
            <a:off x="8212931" y="3202782"/>
            <a:ext cx="187325" cy="5373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16"/>
          <p:cNvPicPr>
            <a:picLocks/>
          </p:cNvPicPr>
          <p:nvPr/>
        </p:nvPicPr>
        <p:blipFill>
          <a:blip r:embed="rId4">
            <a:extLst>
              <a:ext uri="{28A0092B-C50C-407E-A947-70E740481C1C}">
                <a14:useLocalDpi xmlns:a14="http://schemas.microsoft.com/office/drawing/2010/main" val="0"/>
              </a:ext>
            </a:extLst>
          </a:blip>
          <a:srcRect l="-18770" r="-58070"/>
          <a:stretch>
            <a:fillRect/>
          </a:stretch>
        </p:blipFill>
        <p:spPr bwMode="auto">
          <a:xfrm>
            <a:off x="5060950" y="1130300"/>
            <a:ext cx="192088" cy="454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17"/>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501313" y="5649913"/>
            <a:ext cx="915987"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18"/>
          <p:cNvPicPr>
            <a:picLocks/>
          </p:cNvPicPr>
          <p:nvPr/>
        </p:nvPicPr>
        <p:blipFill>
          <a:blip r:embed="rId6">
            <a:extLst>
              <a:ext uri="{28A0092B-C50C-407E-A947-70E740481C1C}">
                <a14:useLocalDpi xmlns:a14="http://schemas.microsoft.com/office/drawing/2010/main" val="0"/>
              </a:ext>
            </a:extLst>
          </a:blip>
          <a:srcRect/>
          <a:stretch>
            <a:fillRect/>
          </a:stretch>
        </p:blipFill>
        <p:spPr bwMode="auto">
          <a:xfrm>
            <a:off x="10501313" y="925513"/>
            <a:ext cx="919162"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19"/>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5032375" y="5640388"/>
            <a:ext cx="915988"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20"/>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5032375" y="925513"/>
            <a:ext cx="915988"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Picture Placeholder 2"/>
          <p:cNvSpPr>
            <a:spLocks noGrp="1"/>
          </p:cNvSpPr>
          <p:nvPr>
            <p:ph type="pic" idx="1"/>
          </p:nvPr>
        </p:nvSpPr>
        <p:spPr>
          <a:xfrm>
            <a:off x="5253038" y="1122310"/>
            <a:ext cx="5937289" cy="4627069"/>
          </a:xfrm>
        </p:spPr>
        <p:txBody>
          <a:bodyPr rtlCol="0" anchor="ctr">
            <a:normAutofit/>
          </a:bodyPr>
          <a:lstStyle>
            <a:lvl1pPr marL="0" indent="0" algn="l">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Drag picture to placeholder or click icon to add</a:t>
            </a:r>
            <a:endParaRPr lang="en-US" noProof="0" dirty="0"/>
          </a:p>
        </p:txBody>
      </p:sp>
      <p:sp>
        <p:nvSpPr>
          <p:cNvPr id="8" name="Title Placeholder 1"/>
          <p:cNvSpPr>
            <a:spLocks noGrp="1"/>
          </p:cNvSpPr>
          <p:nvPr>
            <p:ph type="title"/>
          </p:nvPr>
        </p:nvSpPr>
        <p:spPr>
          <a:xfrm>
            <a:off x="838200" y="1046479"/>
            <a:ext cx="3933825" cy="1293597"/>
          </a:xfrm>
          <a:prstGeom prst="rect">
            <a:avLst/>
          </a:prstGeom>
        </p:spPr>
        <p:txBody>
          <a:bodyPr rtlCol="0">
            <a:normAutofit/>
          </a:bodyPr>
          <a:lstStyle/>
          <a:p>
            <a:r>
              <a:rPr lang="en-US"/>
              <a:t>Click to edit Master title style</a:t>
            </a:r>
            <a:endParaRPr lang="en-US" dirty="0"/>
          </a:p>
        </p:txBody>
      </p:sp>
      <p:sp>
        <p:nvSpPr>
          <p:cNvPr id="9" name="Text Placeholder 3"/>
          <p:cNvSpPr>
            <a:spLocks noGrp="1"/>
          </p:cNvSpPr>
          <p:nvPr>
            <p:ph type="body" sz="half" idx="2"/>
          </p:nvPr>
        </p:nvSpPr>
        <p:spPr>
          <a:xfrm>
            <a:off x="839788" y="2448560"/>
            <a:ext cx="3932237" cy="3420428"/>
          </a:xfrm>
        </p:spPr>
        <p:txBody>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22" name="Date Placeholder 4"/>
          <p:cNvSpPr>
            <a:spLocks noGrp="1"/>
          </p:cNvSpPr>
          <p:nvPr>
            <p:ph type="dt" sz="half" idx="10"/>
          </p:nvPr>
        </p:nvSpPr>
        <p:spPr/>
        <p:txBody>
          <a:bodyPr/>
          <a:lstStyle>
            <a:lvl1pPr>
              <a:defRPr/>
            </a:lvl1pPr>
          </a:lstStyle>
          <a:p>
            <a:pPr>
              <a:defRPr/>
            </a:pPr>
            <a:fld id="{C16913CD-221C-D246-90CE-2D68F4B75ED2}" type="datetimeFigureOut">
              <a:rPr lang="en-US"/>
              <a:pPr>
                <a:defRPr/>
              </a:pPr>
              <a:t>6/20/2017</a:t>
            </a:fld>
            <a:endParaRPr lang="en-US"/>
          </a:p>
        </p:txBody>
      </p:sp>
      <p:sp>
        <p:nvSpPr>
          <p:cNvPr id="23" name="Footer Placeholder 5"/>
          <p:cNvSpPr>
            <a:spLocks noGrp="1"/>
          </p:cNvSpPr>
          <p:nvPr>
            <p:ph type="ftr" sz="quarter" idx="11"/>
          </p:nvPr>
        </p:nvSpPr>
        <p:spPr>
          <a:xfrm>
            <a:off x="4460875" y="6311900"/>
            <a:ext cx="3479800" cy="365125"/>
          </a:xfrm>
          <a:prstGeom prst="rect">
            <a:avLst/>
          </a:prstGeom>
        </p:spPr>
        <p:txBody>
          <a:bodyPr/>
          <a:lstStyle>
            <a:lvl1pPr>
              <a:defRPr/>
            </a:lvl1pPr>
          </a:lstStyle>
          <a:p>
            <a:pPr>
              <a:defRPr/>
            </a:pPr>
            <a:endParaRPr lang="en-US"/>
          </a:p>
        </p:txBody>
      </p:sp>
      <p:sp>
        <p:nvSpPr>
          <p:cNvPr id="24" name="Slide Number Placeholder 6"/>
          <p:cNvSpPr>
            <a:spLocks noGrp="1"/>
          </p:cNvSpPr>
          <p:nvPr>
            <p:ph type="sldNum" sz="quarter" idx="12"/>
          </p:nvPr>
        </p:nvSpPr>
        <p:spPr/>
        <p:txBody>
          <a:bodyPr/>
          <a:lstStyle>
            <a:lvl1pPr>
              <a:defRPr/>
            </a:lvl1pPr>
          </a:lstStyle>
          <a:p>
            <a:pPr>
              <a:defRPr/>
            </a:pPr>
            <a:fld id="{7AA1C6FB-65AE-1C44-8A31-61EA4639915A}" type="slidenum">
              <a:rPr lang="en-US"/>
              <a:pPr>
                <a:defRPr/>
              </a:pPr>
              <a:t>‹#›</a:t>
            </a:fld>
            <a:endParaRPr lang="en-US"/>
          </a:p>
        </p:txBody>
      </p:sp>
    </p:spTree>
    <p:extLst>
      <p:ext uri="{BB962C8B-B14F-4D97-AF65-F5344CB8AC3E}">
        <p14:creationId xmlns:p14="http://schemas.microsoft.com/office/powerpoint/2010/main" val="17361098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 with Caption No Frame">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448560"/>
            <a:ext cx="3932237" cy="3420428"/>
          </a:xfrm>
        </p:spPr>
        <p:txBody>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Title Placeholder 1"/>
          <p:cNvSpPr>
            <a:spLocks noGrp="1"/>
          </p:cNvSpPr>
          <p:nvPr>
            <p:ph type="title"/>
          </p:nvPr>
        </p:nvSpPr>
        <p:spPr>
          <a:xfrm>
            <a:off x="838200" y="1046480"/>
            <a:ext cx="3933825" cy="1313262"/>
          </a:xfrm>
          <a:prstGeom prst="rect">
            <a:avLst/>
          </a:prstGeom>
        </p:spPr>
        <p:txBody>
          <a:bodyPr rtlCol="0">
            <a:normAutofit/>
          </a:bodyPr>
          <a:lstStyle/>
          <a:p>
            <a:r>
              <a:rPr lang="en-US"/>
              <a:t>Click to edit Master title style</a:t>
            </a:r>
            <a:endParaRPr lang="en-US" dirty="0"/>
          </a:p>
        </p:txBody>
      </p:sp>
      <p:sp>
        <p:nvSpPr>
          <p:cNvPr id="5" name="Date Placeholder 3"/>
          <p:cNvSpPr>
            <a:spLocks noGrp="1"/>
          </p:cNvSpPr>
          <p:nvPr>
            <p:ph type="dt" sz="half" idx="10"/>
          </p:nvPr>
        </p:nvSpPr>
        <p:spPr/>
        <p:txBody>
          <a:bodyPr/>
          <a:lstStyle>
            <a:lvl1pPr>
              <a:defRPr/>
            </a:lvl1pPr>
          </a:lstStyle>
          <a:p>
            <a:pPr>
              <a:defRPr/>
            </a:pPr>
            <a:fld id="{0DE926E2-9023-4647-B189-C393924A6FB7}" type="datetimeFigureOut">
              <a:rPr lang="en-US"/>
              <a:pPr>
                <a:defRPr/>
              </a:pPr>
              <a:t>6/20/2017</a:t>
            </a:fld>
            <a:endParaRPr lang="en-US"/>
          </a:p>
        </p:txBody>
      </p:sp>
      <p:sp>
        <p:nvSpPr>
          <p:cNvPr id="6" name="Footer Placeholder 4"/>
          <p:cNvSpPr>
            <a:spLocks noGrp="1"/>
          </p:cNvSpPr>
          <p:nvPr>
            <p:ph type="ftr" sz="quarter" idx="11"/>
          </p:nvPr>
        </p:nvSpPr>
        <p:spPr>
          <a:xfrm>
            <a:off x="4460875" y="6311900"/>
            <a:ext cx="3479800" cy="365125"/>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CC39BF13-8B50-E449-8199-D26333F95D9B}" type="slidenum">
              <a:rPr lang="en-US"/>
              <a:pPr>
                <a:defRPr/>
              </a:pPr>
              <a:t>‹#›</a:t>
            </a:fld>
            <a:endParaRPr lang="en-US"/>
          </a:p>
        </p:txBody>
      </p:sp>
    </p:spTree>
    <p:extLst>
      <p:ext uri="{BB962C8B-B14F-4D97-AF65-F5344CB8AC3E}">
        <p14:creationId xmlns:p14="http://schemas.microsoft.com/office/powerpoint/2010/main" val="9381724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For Console Code">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a:xfrm>
            <a:off x="904875" y="1930400"/>
            <a:ext cx="10421938" cy="3973513"/>
          </a:xfrm>
          <a:prstGeom prst="rect">
            <a:avLst/>
          </a:prstGeom>
          <a:solidFill>
            <a:schemeClr val="tx1">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5" name="Picture 6"/>
          <p:cNvPicPr>
            <a:picLocks noChangeAspect="1"/>
          </p:cNvPicPr>
          <p:nvPr/>
        </p:nvPicPr>
        <p:blipFill>
          <a:blip r:embed="rId3">
            <a:extLst>
              <a:ext uri="{28A0092B-C50C-407E-A947-70E740481C1C}">
                <a14:useLocalDpi xmlns:a14="http://schemas.microsoft.com/office/drawing/2010/main" val="0"/>
              </a:ext>
            </a:extLst>
          </a:blip>
          <a:srcRect l="-18770" r="-58070"/>
          <a:stretch>
            <a:fillRect/>
          </a:stretch>
        </p:blipFill>
        <p:spPr bwMode="auto">
          <a:xfrm rot="5400000">
            <a:off x="6046788" y="-2784475"/>
            <a:ext cx="190500" cy="949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7"/>
          <p:cNvPicPr>
            <a:picLocks noChangeAspect="1"/>
          </p:cNvPicPr>
          <p:nvPr/>
        </p:nvPicPr>
        <p:blipFill>
          <a:blip r:embed="rId3">
            <a:extLst>
              <a:ext uri="{28A0092B-C50C-407E-A947-70E740481C1C}">
                <a14:useLocalDpi xmlns:a14="http://schemas.microsoft.com/office/drawing/2010/main" val="0"/>
              </a:ext>
            </a:extLst>
          </a:blip>
          <a:srcRect l="-18770" r="-58070"/>
          <a:stretch>
            <a:fillRect/>
          </a:stretch>
        </p:blipFill>
        <p:spPr bwMode="auto">
          <a:xfrm rot="5400000">
            <a:off x="6045994" y="1167607"/>
            <a:ext cx="192087" cy="949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8"/>
          <p:cNvPicPr>
            <a:picLocks/>
          </p:cNvPicPr>
          <p:nvPr/>
        </p:nvPicPr>
        <p:blipFill>
          <a:blip r:embed="rId3">
            <a:extLst>
              <a:ext uri="{28A0092B-C50C-407E-A947-70E740481C1C}">
                <a14:useLocalDpi xmlns:a14="http://schemas.microsoft.com/office/drawing/2010/main" val="0"/>
              </a:ext>
            </a:extLst>
          </a:blip>
          <a:srcRect l="-18770" r="-58070"/>
          <a:stretch>
            <a:fillRect/>
          </a:stretch>
        </p:blipFill>
        <p:spPr bwMode="auto">
          <a:xfrm>
            <a:off x="11229975" y="2060575"/>
            <a:ext cx="190500" cy="3721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9"/>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0501313" y="5649913"/>
            <a:ext cx="915987"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10"/>
          <p:cNvPicPr>
            <a:picLocks/>
          </p:cNvPicPr>
          <p:nvPr/>
        </p:nvPicPr>
        <p:blipFill>
          <a:blip r:embed="rId3">
            <a:extLst>
              <a:ext uri="{28A0092B-C50C-407E-A947-70E740481C1C}">
                <a14:useLocalDpi xmlns:a14="http://schemas.microsoft.com/office/drawing/2010/main" val="0"/>
              </a:ext>
            </a:extLst>
          </a:blip>
          <a:srcRect l="-18770" r="-58070"/>
          <a:stretch>
            <a:fillRect/>
          </a:stretch>
        </p:blipFill>
        <p:spPr bwMode="auto">
          <a:xfrm>
            <a:off x="838200" y="2060575"/>
            <a:ext cx="192088" cy="3721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11"/>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808038" y="1884363"/>
            <a:ext cx="915987"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2"/>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0501313" y="1884363"/>
            <a:ext cx="915987"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3"/>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808038" y="5640388"/>
            <a:ext cx="915987"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3" name="Group 14"/>
          <p:cNvGrpSpPr>
            <a:grpSpLocks/>
          </p:cNvGrpSpPr>
          <p:nvPr/>
        </p:nvGrpSpPr>
        <p:grpSpPr bwMode="auto">
          <a:xfrm>
            <a:off x="14288" y="2871788"/>
            <a:ext cx="877887" cy="371475"/>
            <a:chOff x="23967" y="2871758"/>
            <a:chExt cx="877868" cy="370945"/>
          </a:xfrm>
        </p:grpSpPr>
        <p:pic>
          <p:nvPicPr>
            <p:cNvPr id="14" name="Picture 15"/>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297068" y="2598657"/>
              <a:ext cx="236562" cy="782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16"/>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757292" y="2953617"/>
              <a:ext cx="144543" cy="289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6" name="Group 17"/>
          <p:cNvGrpSpPr>
            <a:grpSpLocks/>
          </p:cNvGrpSpPr>
          <p:nvPr/>
        </p:nvGrpSpPr>
        <p:grpSpPr bwMode="auto">
          <a:xfrm>
            <a:off x="14288" y="4210050"/>
            <a:ext cx="877887" cy="369888"/>
            <a:chOff x="23967" y="4209784"/>
            <a:chExt cx="877868" cy="370945"/>
          </a:xfrm>
        </p:grpSpPr>
        <p:pic>
          <p:nvPicPr>
            <p:cNvPr id="17" name="Picture 18"/>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297068" y="3936683"/>
              <a:ext cx="236562" cy="782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19"/>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757292" y="4291643"/>
              <a:ext cx="144543" cy="289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9" name="Group 20"/>
          <p:cNvGrpSpPr>
            <a:grpSpLocks/>
          </p:cNvGrpSpPr>
          <p:nvPr/>
        </p:nvGrpSpPr>
        <p:grpSpPr bwMode="auto">
          <a:xfrm>
            <a:off x="11315700" y="2871788"/>
            <a:ext cx="876300" cy="382587"/>
            <a:chOff x="11314970" y="2871758"/>
            <a:chExt cx="877030" cy="383257"/>
          </a:xfrm>
        </p:grpSpPr>
        <p:pic>
          <p:nvPicPr>
            <p:cNvPr id="20" name="Picture 21"/>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11314970" y="2965929"/>
              <a:ext cx="144543" cy="289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22"/>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11682337" y="2598657"/>
              <a:ext cx="236562" cy="782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2" name="Group 23"/>
          <p:cNvGrpSpPr>
            <a:grpSpLocks/>
          </p:cNvGrpSpPr>
          <p:nvPr/>
        </p:nvGrpSpPr>
        <p:grpSpPr bwMode="auto">
          <a:xfrm>
            <a:off x="11312525" y="4210050"/>
            <a:ext cx="879475" cy="384175"/>
            <a:chOff x="11311874" y="4209784"/>
            <a:chExt cx="880126" cy="384199"/>
          </a:xfrm>
        </p:grpSpPr>
        <p:pic>
          <p:nvPicPr>
            <p:cNvPr id="23" name="Picture 24"/>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11311874" y="4304897"/>
              <a:ext cx="144543" cy="289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Picture 25"/>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11682337" y="3936683"/>
              <a:ext cx="236562" cy="782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1188720" y="2359024"/>
            <a:ext cx="9784080" cy="3185792"/>
          </a:xfrm>
        </p:spPr>
        <p:txBody>
          <a:bodyPr/>
          <a:lstStyle>
            <a:lvl1pPr marL="0" indent="0">
              <a:lnSpc>
                <a:spcPct val="55000"/>
              </a:lnSpc>
              <a:buNone/>
              <a:defRPr sz="1200">
                <a:latin typeface="Lucida Console" charset="0"/>
                <a:ea typeface="Lucida Console" charset="0"/>
                <a:cs typeface="Lucida Console" charset="0"/>
              </a:defRPr>
            </a:lvl1pPr>
          </a:lstStyle>
          <a:p>
            <a:pPr lvl="0"/>
            <a:r>
              <a:rPr lang="en-US"/>
              <a:t>Click to edit Master text styles</a:t>
            </a:r>
          </a:p>
        </p:txBody>
      </p:sp>
      <p:sp>
        <p:nvSpPr>
          <p:cNvPr id="25" name="Date Placeholder 3"/>
          <p:cNvSpPr>
            <a:spLocks noGrp="1"/>
          </p:cNvSpPr>
          <p:nvPr>
            <p:ph type="dt" sz="half" idx="10"/>
          </p:nvPr>
        </p:nvSpPr>
        <p:spPr/>
        <p:txBody>
          <a:bodyPr/>
          <a:lstStyle>
            <a:lvl1pPr>
              <a:defRPr/>
            </a:lvl1pPr>
          </a:lstStyle>
          <a:p>
            <a:pPr>
              <a:defRPr/>
            </a:pPr>
            <a:fld id="{67A4302B-B0FB-4A46-8394-91D6E6222066}" type="datetimeFigureOut">
              <a:rPr lang="en-US"/>
              <a:pPr>
                <a:defRPr/>
              </a:pPr>
              <a:t>6/20/2017</a:t>
            </a:fld>
            <a:endParaRPr lang="en-US"/>
          </a:p>
        </p:txBody>
      </p:sp>
      <p:sp>
        <p:nvSpPr>
          <p:cNvPr id="26" name="Footer Placeholder 4"/>
          <p:cNvSpPr>
            <a:spLocks noGrp="1"/>
          </p:cNvSpPr>
          <p:nvPr>
            <p:ph type="ftr" sz="quarter" idx="11"/>
          </p:nvPr>
        </p:nvSpPr>
        <p:spPr>
          <a:xfrm>
            <a:off x="4460875" y="6311900"/>
            <a:ext cx="3479800" cy="365125"/>
          </a:xfrm>
          <a:prstGeom prst="rect">
            <a:avLst/>
          </a:prstGeom>
        </p:spPr>
        <p:txBody>
          <a:bodyPr/>
          <a:lstStyle>
            <a:lvl1pPr>
              <a:defRPr/>
            </a:lvl1pPr>
          </a:lstStyle>
          <a:p>
            <a:pPr>
              <a:defRPr/>
            </a:pPr>
            <a:endParaRPr lang="en-US"/>
          </a:p>
        </p:txBody>
      </p:sp>
      <p:sp>
        <p:nvSpPr>
          <p:cNvPr id="27" name="Slide Number Placeholder 5"/>
          <p:cNvSpPr>
            <a:spLocks noGrp="1"/>
          </p:cNvSpPr>
          <p:nvPr>
            <p:ph type="sldNum" sz="quarter" idx="12"/>
          </p:nvPr>
        </p:nvSpPr>
        <p:spPr/>
        <p:txBody>
          <a:bodyPr/>
          <a:lstStyle>
            <a:lvl1pPr>
              <a:defRPr/>
            </a:lvl1pPr>
          </a:lstStyle>
          <a:p>
            <a:pPr>
              <a:defRPr/>
            </a:pPr>
            <a:fld id="{66AB52F8-5D9E-6C40-ABB8-3BB16C7C2FFB}" type="slidenum">
              <a:rPr lang="en-US"/>
              <a:pPr>
                <a:defRPr/>
              </a:pPr>
              <a:t>‹#›</a:t>
            </a:fld>
            <a:endParaRPr lang="en-US"/>
          </a:p>
        </p:txBody>
      </p:sp>
    </p:spTree>
    <p:extLst>
      <p:ext uri="{BB962C8B-B14F-4D97-AF65-F5344CB8AC3E}">
        <p14:creationId xmlns:p14="http://schemas.microsoft.com/office/powerpoint/2010/main" val="10395821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Full - with Frame">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a:xfrm>
            <a:off x="904875" y="1930400"/>
            <a:ext cx="10421938" cy="3973513"/>
          </a:xfrm>
          <a:prstGeom prst="rect">
            <a:avLst/>
          </a:prstGeom>
          <a:solidFill>
            <a:schemeClr val="tx1">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5" name="Picture 6"/>
          <p:cNvPicPr>
            <a:picLocks noChangeAspect="1"/>
          </p:cNvPicPr>
          <p:nvPr/>
        </p:nvPicPr>
        <p:blipFill>
          <a:blip r:embed="rId3">
            <a:extLst>
              <a:ext uri="{28A0092B-C50C-407E-A947-70E740481C1C}">
                <a14:useLocalDpi xmlns:a14="http://schemas.microsoft.com/office/drawing/2010/main" val="0"/>
              </a:ext>
            </a:extLst>
          </a:blip>
          <a:srcRect l="-18770" r="-58070"/>
          <a:stretch>
            <a:fillRect/>
          </a:stretch>
        </p:blipFill>
        <p:spPr bwMode="auto">
          <a:xfrm rot="5400000">
            <a:off x="6046788" y="-2784475"/>
            <a:ext cx="190500" cy="949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7"/>
          <p:cNvPicPr>
            <a:picLocks noChangeAspect="1"/>
          </p:cNvPicPr>
          <p:nvPr/>
        </p:nvPicPr>
        <p:blipFill>
          <a:blip r:embed="rId3">
            <a:extLst>
              <a:ext uri="{28A0092B-C50C-407E-A947-70E740481C1C}">
                <a14:useLocalDpi xmlns:a14="http://schemas.microsoft.com/office/drawing/2010/main" val="0"/>
              </a:ext>
            </a:extLst>
          </a:blip>
          <a:srcRect l="-18770" r="-58070"/>
          <a:stretch>
            <a:fillRect/>
          </a:stretch>
        </p:blipFill>
        <p:spPr bwMode="auto">
          <a:xfrm rot="5400000">
            <a:off x="6045994" y="1167607"/>
            <a:ext cx="192087" cy="949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8"/>
          <p:cNvPicPr>
            <a:picLocks/>
          </p:cNvPicPr>
          <p:nvPr/>
        </p:nvPicPr>
        <p:blipFill>
          <a:blip r:embed="rId3">
            <a:extLst>
              <a:ext uri="{28A0092B-C50C-407E-A947-70E740481C1C}">
                <a14:useLocalDpi xmlns:a14="http://schemas.microsoft.com/office/drawing/2010/main" val="0"/>
              </a:ext>
            </a:extLst>
          </a:blip>
          <a:srcRect l="-18770" r="-58070"/>
          <a:stretch>
            <a:fillRect/>
          </a:stretch>
        </p:blipFill>
        <p:spPr bwMode="auto">
          <a:xfrm>
            <a:off x="11229975" y="2060575"/>
            <a:ext cx="190500" cy="3721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9"/>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0501313" y="5649913"/>
            <a:ext cx="915987"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10"/>
          <p:cNvPicPr>
            <a:picLocks/>
          </p:cNvPicPr>
          <p:nvPr/>
        </p:nvPicPr>
        <p:blipFill>
          <a:blip r:embed="rId3">
            <a:extLst>
              <a:ext uri="{28A0092B-C50C-407E-A947-70E740481C1C}">
                <a14:useLocalDpi xmlns:a14="http://schemas.microsoft.com/office/drawing/2010/main" val="0"/>
              </a:ext>
            </a:extLst>
          </a:blip>
          <a:srcRect l="-18770" r="-58070"/>
          <a:stretch>
            <a:fillRect/>
          </a:stretch>
        </p:blipFill>
        <p:spPr bwMode="auto">
          <a:xfrm>
            <a:off x="838200" y="2060575"/>
            <a:ext cx="192088" cy="3721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11"/>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808038" y="1884363"/>
            <a:ext cx="915987"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2"/>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0501313" y="1884363"/>
            <a:ext cx="915987"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3"/>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808038" y="5640388"/>
            <a:ext cx="915987"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3" name="Group 14"/>
          <p:cNvGrpSpPr>
            <a:grpSpLocks/>
          </p:cNvGrpSpPr>
          <p:nvPr/>
        </p:nvGrpSpPr>
        <p:grpSpPr bwMode="auto">
          <a:xfrm>
            <a:off x="14288" y="2871788"/>
            <a:ext cx="877887" cy="371475"/>
            <a:chOff x="23967" y="2871758"/>
            <a:chExt cx="877868" cy="370945"/>
          </a:xfrm>
        </p:grpSpPr>
        <p:pic>
          <p:nvPicPr>
            <p:cNvPr id="14" name="Picture 15"/>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297068" y="2598657"/>
              <a:ext cx="236562" cy="782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16"/>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757292" y="2953617"/>
              <a:ext cx="144543" cy="289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6" name="Group 17"/>
          <p:cNvGrpSpPr>
            <a:grpSpLocks/>
          </p:cNvGrpSpPr>
          <p:nvPr/>
        </p:nvGrpSpPr>
        <p:grpSpPr bwMode="auto">
          <a:xfrm>
            <a:off x="14288" y="4210050"/>
            <a:ext cx="877887" cy="369888"/>
            <a:chOff x="23967" y="4209784"/>
            <a:chExt cx="877868" cy="370945"/>
          </a:xfrm>
        </p:grpSpPr>
        <p:pic>
          <p:nvPicPr>
            <p:cNvPr id="17" name="Picture 18"/>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297068" y="3936683"/>
              <a:ext cx="236562" cy="782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19"/>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757292" y="4291643"/>
              <a:ext cx="144543" cy="289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9" name="Group 20"/>
          <p:cNvGrpSpPr>
            <a:grpSpLocks/>
          </p:cNvGrpSpPr>
          <p:nvPr/>
        </p:nvGrpSpPr>
        <p:grpSpPr bwMode="auto">
          <a:xfrm>
            <a:off x="11315700" y="2871788"/>
            <a:ext cx="876300" cy="382587"/>
            <a:chOff x="11314970" y="2871758"/>
            <a:chExt cx="877030" cy="383257"/>
          </a:xfrm>
        </p:grpSpPr>
        <p:pic>
          <p:nvPicPr>
            <p:cNvPr id="20" name="Picture 21"/>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11314970" y="2965929"/>
              <a:ext cx="144543" cy="289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22"/>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11682337" y="2598657"/>
              <a:ext cx="236562" cy="782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2" name="Group 23"/>
          <p:cNvGrpSpPr>
            <a:grpSpLocks/>
          </p:cNvGrpSpPr>
          <p:nvPr/>
        </p:nvGrpSpPr>
        <p:grpSpPr bwMode="auto">
          <a:xfrm>
            <a:off x="11312525" y="4210050"/>
            <a:ext cx="879475" cy="384175"/>
            <a:chOff x="11311874" y="4209784"/>
            <a:chExt cx="880126" cy="384199"/>
          </a:xfrm>
        </p:grpSpPr>
        <p:pic>
          <p:nvPicPr>
            <p:cNvPr id="23" name="Picture 24"/>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11311874" y="4304897"/>
              <a:ext cx="144543" cy="289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Picture 25"/>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11682337" y="3936683"/>
              <a:ext cx="236562" cy="782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1188720" y="2226789"/>
            <a:ext cx="9784080" cy="3422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5" name="Date Placeholder 3"/>
          <p:cNvSpPr>
            <a:spLocks noGrp="1"/>
          </p:cNvSpPr>
          <p:nvPr>
            <p:ph type="dt" sz="half" idx="10"/>
          </p:nvPr>
        </p:nvSpPr>
        <p:spPr/>
        <p:txBody>
          <a:bodyPr/>
          <a:lstStyle>
            <a:lvl1pPr>
              <a:defRPr/>
            </a:lvl1pPr>
          </a:lstStyle>
          <a:p>
            <a:pPr>
              <a:defRPr/>
            </a:pPr>
            <a:fld id="{6A97E466-A01D-0644-980D-F09373F36AD1}" type="datetimeFigureOut">
              <a:rPr lang="en-US"/>
              <a:pPr>
                <a:defRPr/>
              </a:pPr>
              <a:t>6/20/2017</a:t>
            </a:fld>
            <a:endParaRPr lang="en-US"/>
          </a:p>
        </p:txBody>
      </p:sp>
      <p:sp>
        <p:nvSpPr>
          <p:cNvPr id="26" name="Footer Placeholder 4"/>
          <p:cNvSpPr>
            <a:spLocks noGrp="1"/>
          </p:cNvSpPr>
          <p:nvPr>
            <p:ph type="ftr" sz="quarter" idx="11"/>
          </p:nvPr>
        </p:nvSpPr>
        <p:spPr>
          <a:xfrm>
            <a:off x="4460875" y="6311900"/>
            <a:ext cx="3479800" cy="365125"/>
          </a:xfrm>
          <a:prstGeom prst="rect">
            <a:avLst/>
          </a:prstGeom>
        </p:spPr>
        <p:txBody>
          <a:bodyPr/>
          <a:lstStyle>
            <a:lvl1pPr>
              <a:defRPr/>
            </a:lvl1pPr>
          </a:lstStyle>
          <a:p>
            <a:pPr>
              <a:defRPr/>
            </a:pPr>
            <a:endParaRPr lang="en-US"/>
          </a:p>
        </p:txBody>
      </p:sp>
      <p:sp>
        <p:nvSpPr>
          <p:cNvPr id="27" name="Slide Number Placeholder 5"/>
          <p:cNvSpPr>
            <a:spLocks noGrp="1"/>
          </p:cNvSpPr>
          <p:nvPr>
            <p:ph type="sldNum" sz="quarter" idx="12"/>
          </p:nvPr>
        </p:nvSpPr>
        <p:spPr/>
        <p:txBody>
          <a:bodyPr/>
          <a:lstStyle>
            <a:lvl1pPr>
              <a:defRPr/>
            </a:lvl1pPr>
          </a:lstStyle>
          <a:p>
            <a:pPr>
              <a:defRPr/>
            </a:pPr>
            <a:fld id="{868AC66F-2EA5-F546-AA97-D2C23DCD2816}" type="slidenum">
              <a:rPr lang="en-US"/>
              <a:pPr>
                <a:defRPr/>
              </a:pPr>
              <a:t>‹#›</a:t>
            </a:fld>
            <a:endParaRPr lang="en-US"/>
          </a:p>
        </p:txBody>
      </p:sp>
    </p:spTree>
    <p:extLst>
      <p:ext uri="{BB962C8B-B14F-4D97-AF65-F5344CB8AC3E}">
        <p14:creationId xmlns:p14="http://schemas.microsoft.com/office/powerpoint/2010/main" val="3300581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jp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25">
            <a:lum/>
          </a:blip>
          <a:srcRect/>
          <a:stretch>
            <a:fillRect/>
          </a:stretch>
        </a:blip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838200" y="1046163"/>
            <a:ext cx="10515600" cy="64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p>
            <a:pPr lvl="0"/>
            <a:r>
              <a:rPr lang="en-US" altLang="en-US"/>
              <a:t>Click to edit Master title style</a:t>
            </a:r>
          </a:p>
        </p:txBody>
      </p:sp>
      <p:sp>
        <p:nvSpPr>
          <p:cNvPr id="1027" name="Text Placeholder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p:cNvSpPr>
            <a:spLocks noGrp="1"/>
          </p:cNvSpPr>
          <p:nvPr>
            <p:ph type="dt" sz="half" idx="2"/>
          </p:nvPr>
        </p:nvSpPr>
        <p:spPr>
          <a:xfrm>
            <a:off x="11133138" y="138113"/>
            <a:ext cx="604837" cy="365125"/>
          </a:xfrm>
          <a:prstGeom prst="rect">
            <a:avLst/>
          </a:prstGeom>
        </p:spPr>
        <p:txBody>
          <a:bodyPr vert="horz" lIns="91440" tIns="45720" rIns="91440" bIns="45720" rtlCol="0" anchor="ctr"/>
          <a:lstStyle>
            <a:lvl1pPr algn="r" eaLnBrk="1" fontAlgn="auto" hangingPunct="1">
              <a:spcBef>
                <a:spcPts val="0"/>
              </a:spcBef>
              <a:spcAft>
                <a:spcPts val="0"/>
              </a:spcAft>
              <a:defRPr sz="600" b="1" i="0">
                <a:solidFill>
                  <a:schemeClr val="bg1">
                    <a:lumMod val="65000"/>
                  </a:schemeClr>
                </a:solidFill>
                <a:latin typeface="Segoe UI Semibold" charset="0"/>
                <a:ea typeface="Segoe UI Semibold" charset="0"/>
                <a:cs typeface="Segoe UI Semibold" charset="0"/>
              </a:defRPr>
            </a:lvl1pPr>
          </a:lstStyle>
          <a:p>
            <a:pPr>
              <a:defRPr/>
            </a:pPr>
            <a:fld id="{35FE9721-0ECD-2D46-8F3F-33ABDE708D88}" type="datetimeFigureOut">
              <a:rPr lang="en-US"/>
              <a:pPr>
                <a:defRPr/>
              </a:pPr>
              <a:t>6/20/2017</a:t>
            </a:fld>
            <a:endParaRPr lang="en-US"/>
          </a:p>
        </p:txBody>
      </p:sp>
      <p:sp>
        <p:nvSpPr>
          <p:cNvPr id="6" name="Slide Number Placeholder 5"/>
          <p:cNvSpPr>
            <a:spLocks noGrp="1"/>
          </p:cNvSpPr>
          <p:nvPr>
            <p:ph type="sldNum" sz="quarter" idx="4"/>
          </p:nvPr>
        </p:nvSpPr>
        <p:spPr>
          <a:xfrm>
            <a:off x="11739563" y="138113"/>
            <a:ext cx="320675" cy="365125"/>
          </a:xfrm>
          <a:prstGeom prst="rect">
            <a:avLst/>
          </a:prstGeom>
        </p:spPr>
        <p:txBody>
          <a:bodyPr vert="horz" lIns="91440" tIns="45720" rIns="91440" bIns="45720" rtlCol="0" anchor="ctr"/>
          <a:lstStyle>
            <a:lvl1pPr algn="l" eaLnBrk="1" fontAlgn="auto" hangingPunct="1">
              <a:spcBef>
                <a:spcPts val="0"/>
              </a:spcBef>
              <a:spcAft>
                <a:spcPts val="0"/>
              </a:spcAft>
              <a:defRPr sz="600" b="1" i="0">
                <a:solidFill>
                  <a:schemeClr val="bg1">
                    <a:lumMod val="65000"/>
                  </a:schemeClr>
                </a:solidFill>
                <a:latin typeface="Segoe UI Semibold" charset="0"/>
                <a:ea typeface="Segoe UI Semibold" charset="0"/>
                <a:cs typeface="Segoe UI Semibold" charset="0"/>
              </a:defRPr>
            </a:lvl1pPr>
          </a:lstStyle>
          <a:p>
            <a:pPr>
              <a:defRPr/>
            </a:pPr>
            <a:fld id="{C9FBD4B2-959E-8B4E-932F-8C1B1877B772}"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853" r:id="rId1"/>
    <p:sldLayoutId id="2147483854" r:id="rId2"/>
    <p:sldLayoutId id="2147483855" r:id="rId3"/>
    <p:sldLayoutId id="2147483856" r:id="rId4"/>
    <p:sldLayoutId id="2147483857" r:id="rId5"/>
    <p:sldLayoutId id="2147483858" r:id="rId6"/>
    <p:sldLayoutId id="2147483859" r:id="rId7"/>
    <p:sldLayoutId id="2147483860" r:id="rId8"/>
    <p:sldLayoutId id="2147483861" r:id="rId9"/>
    <p:sldLayoutId id="2147483862" r:id="rId10"/>
    <p:sldLayoutId id="2147483863" r:id="rId11"/>
    <p:sldLayoutId id="2147483876" r:id="rId12"/>
    <p:sldLayoutId id="2147483864" r:id="rId13"/>
    <p:sldLayoutId id="2147483866" r:id="rId14"/>
    <p:sldLayoutId id="2147483867" r:id="rId15"/>
    <p:sldLayoutId id="2147483868" r:id="rId16"/>
    <p:sldLayoutId id="2147483869" r:id="rId17"/>
    <p:sldLayoutId id="2147483870" r:id="rId18"/>
    <p:sldLayoutId id="2147483871" r:id="rId19"/>
    <p:sldLayoutId id="2147483872" r:id="rId20"/>
    <p:sldLayoutId id="2147483873" r:id="rId21"/>
    <p:sldLayoutId id="2147483874" r:id="rId22"/>
    <p:sldLayoutId id="2147483875" r:id="rId23"/>
  </p:sldLayoutIdLst>
  <p:txStyles>
    <p:titleStyle>
      <a:lvl1pPr algn="l" rtl="0" eaLnBrk="1" fontAlgn="base" hangingPunct="1">
        <a:lnSpc>
          <a:spcPct val="90000"/>
        </a:lnSpc>
        <a:spcBef>
          <a:spcPct val="0"/>
        </a:spcBef>
        <a:spcAft>
          <a:spcPct val="0"/>
        </a:spcAft>
        <a:defRPr sz="3000" b="1" kern="1200">
          <a:solidFill>
            <a:schemeClr val="accent2"/>
          </a:solidFill>
          <a:latin typeface="Segoe UI Semibold" charset="0"/>
          <a:ea typeface="Segoe UI Semibold" charset="0"/>
          <a:cs typeface="Segoe UI Semibold" charset="0"/>
        </a:defRPr>
      </a:lvl1pPr>
      <a:lvl2pPr algn="l" rtl="0" eaLnBrk="1" fontAlgn="base" hangingPunct="1">
        <a:lnSpc>
          <a:spcPct val="90000"/>
        </a:lnSpc>
        <a:spcBef>
          <a:spcPct val="0"/>
        </a:spcBef>
        <a:spcAft>
          <a:spcPct val="0"/>
        </a:spcAft>
        <a:defRPr sz="3000" b="1">
          <a:solidFill>
            <a:schemeClr val="accent2"/>
          </a:solidFill>
          <a:latin typeface="Segoe UI Semibold" charset="0"/>
          <a:ea typeface="Segoe UI Semibold" charset="0"/>
          <a:cs typeface="Segoe UI Semibold" charset="0"/>
        </a:defRPr>
      </a:lvl2pPr>
      <a:lvl3pPr algn="l" rtl="0" eaLnBrk="1" fontAlgn="base" hangingPunct="1">
        <a:lnSpc>
          <a:spcPct val="90000"/>
        </a:lnSpc>
        <a:spcBef>
          <a:spcPct val="0"/>
        </a:spcBef>
        <a:spcAft>
          <a:spcPct val="0"/>
        </a:spcAft>
        <a:defRPr sz="3000" b="1">
          <a:solidFill>
            <a:schemeClr val="accent2"/>
          </a:solidFill>
          <a:latin typeface="Segoe UI Semibold" charset="0"/>
          <a:ea typeface="Segoe UI Semibold" charset="0"/>
          <a:cs typeface="Segoe UI Semibold" charset="0"/>
        </a:defRPr>
      </a:lvl3pPr>
      <a:lvl4pPr algn="l" rtl="0" eaLnBrk="1" fontAlgn="base" hangingPunct="1">
        <a:lnSpc>
          <a:spcPct val="90000"/>
        </a:lnSpc>
        <a:spcBef>
          <a:spcPct val="0"/>
        </a:spcBef>
        <a:spcAft>
          <a:spcPct val="0"/>
        </a:spcAft>
        <a:defRPr sz="3000" b="1">
          <a:solidFill>
            <a:schemeClr val="accent2"/>
          </a:solidFill>
          <a:latin typeface="Segoe UI Semibold" charset="0"/>
          <a:ea typeface="Segoe UI Semibold" charset="0"/>
          <a:cs typeface="Segoe UI Semibold" charset="0"/>
        </a:defRPr>
      </a:lvl4pPr>
      <a:lvl5pPr algn="l" rtl="0" eaLnBrk="1" fontAlgn="base" hangingPunct="1">
        <a:lnSpc>
          <a:spcPct val="90000"/>
        </a:lnSpc>
        <a:spcBef>
          <a:spcPct val="0"/>
        </a:spcBef>
        <a:spcAft>
          <a:spcPct val="0"/>
        </a:spcAft>
        <a:defRPr sz="3000" b="1">
          <a:solidFill>
            <a:schemeClr val="accent2"/>
          </a:solidFill>
          <a:latin typeface="Segoe UI Semibold" charset="0"/>
          <a:ea typeface="Segoe UI Semibold" charset="0"/>
          <a:cs typeface="Segoe UI Semibold" charset="0"/>
        </a:defRPr>
      </a:lvl5pPr>
      <a:lvl6pPr marL="457200" algn="l" rtl="0" eaLnBrk="1" fontAlgn="base" hangingPunct="1">
        <a:lnSpc>
          <a:spcPct val="90000"/>
        </a:lnSpc>
        <a:spcBef>
          <a:spcPct val="0"/>
        </a:spcBef>
        <a:spcAft>
          <a:spcPct val="0"/>
        </a:spcAft>
        <a:defRPr sz="4000" b="1">
          <a:solidFill>
            <a:schemeClr val="accent2"/>
          </a:solidFill>
          <a:latin typeface="Segoe UI Semibold" charset="0"/>
          <a:ea typeface="Segoe UI Semibold" charset="0"/>
          <a:cs typeface="Segoe UI Semibold" charset="0"/>
        </a:defRPr>
      </a:lvl6pPr>
      <a:lvl7pPr marL="914400" algn="l" rtl="0" eaLnBrk="1" fontAlgn="base" hangingPunct="1">
        <a:lnSpc>
          <a:spcPct val="90000"/>
        </a:lnSpc>
        <a:spcBef>
          <a:spcPct val="0"/>
        </a:spcBef>
        <a:spcAft>
          <a:spcPct val="0"/>
        </a:spcAft>
        <a:defRPr sz="4000" b="1">
          <a:solidFill>
            <a:schemeClr val="accent2"/>
          </a:solidFill>
          <a:latin typeface="Segoe UI Semibold" charset="0"/>
          <a:ea typeface="Segoe UI Semibold" charset="0"/>
          <a:cs typeface="Segoe UI Semibold" charset="0"/>
        </a:defRPr>
      </a:lvl7pPr>
      <a:lvl8pPr marL="1371600" algn="l" rtl="0" eaLnBrk="1" fontAlgn="base" hangingPunct="1">
        <a:lnSpc>
          <a:spcPct val="90000"/>
        </a:lnSpc>
        <a:spcBef>
          <a:spcPct val="0"/>
        </a:spcBef>
        <a:spcAft>
          <a:spcPct val="0"/>
        </a:spcAft>
        <a:defRPr sz="4000" b="1">
          <a:solidFill>
            <a:schemeClr val="accent2"/>
          </a:solidFill>
          <a:latin typeface="Segoe UI Semibold" charset="0"/>
          <a:ea typeface="Segoe UI Semibold" charset="0"/>
          <a:cs typeface="Segoe UI Semibold" charset="0"/>
        </a:defRPr>
      </a:lvl8pPr>
      <a:lvl9pPr marL="1828800" algn="l" rtl="0" eaLnBrk="1" fontAlgn="base" hangingPunct="1">
        <a:lnSpc>
          <a:spcPct val="90000"/>
        </a:lnSpc>
        <a:spcBef>
          <a:spcPct val="0"/>
        </a:spcBef>
        <a:spcAft>
          <a:spcPct val="0"/>
        </a:spcAft>
        <a:defRPr sz="4000" b="1">
          <a:solidFill>
            <a:schemeClr val="accent2"/>
          </a:solidFill>
          <a:latin typeface="Segoe UI Semibold" charset="0"/>
          <a:ea typeface="Segoe UI Semibold" charset="0"/>
          <a:cs typeface="Segoe UI Semibold" charset="0"/>
        </a:defRPr>
      </a:lvl9pPr>
    </p:titleStyle>
    <p:bodyStyle>
      <a:lvl1pPr marL="228600" indent="-228600" algn="l" rtl="0" eaLnBrk="1" fontAlgn="base" hangingPunct="1">
        <a:lnSpc>
          <a:spcPct val="90000"/>
        </a:lnSpc>
        <a:spcBef>
          <a:spcPts val="1000"/>
        </a:spcBef>
        <a:spcAft>
          <a:spcPct val="0"/>
        </a:spcAft>
        <a:buFont typeface="Arial" charset="0"/>
        <a:buChar char="•"/>
        <a:defRPr sz="2400" kern="1200">
          <a:solidFill>
            <a:schemeClr val="bg1"/>
          </a:solidFill>
          <a:latin typeface="Segoe UI Light" charset="0"/>
          <a:ea typeface="Segoe UI Light" charset="0"/>
          <a:cs typeface="Segoe UI Light" charset="0"/>
        </a:defRPr>
      </a:lvl1pPr>
      <a:lvl2pPr marL="685800" indent="-228600" algn="l" rtl="0" eaLnBrk="1" fontAlgn="base" hangingPunct="1">
        <a:lnSpc>
          <a:spcPct val="90000"/>
        </a:lnSpc>
        <a:spcBef>
          <a:spcPts val="500"/>
        </a:spcBef>
        <a:spcAft>
          <a:spcPct val="0"/>
        </a:spcAft>
        <a:buFont typeface="Arial" charset="0"/>
        <a:buChar char="•"/>
        <a:defRPr sz="2000" kern="1200">
          <a:solidFill>
            <a:schemeClr val="bg1"/>
          </a:solidFill>
          <a:latin typeface="Segoe UI Light" charset="0"/>
          <a:ea typeface="Segoe UI Light" charset="0"/>
          <a:cs typeface="Segoe UI Light" charset="0"/>
        </a:defRPr>
      </a:lvl2pPr>
      <a:lvl3pPr marL="1143000" indent="-228600" algn="l" rtl="0" eaLnBrk="1" fontAlgn="base" hangingPunct="1">
        <a:lnSpc>
          <a:spcPct val="90000"/>
        </a:lnSpc>
        <a:spcBef>
          <a:spcPts val="500"/>
        </a:spcBef>
        <a:spcAft>
          <a:spcPct val="0"/>
        </a:spcAft>
        <a:buFont typeface="Arial" charset="0"/>
        <a:buChar char="•"/>
        <a:defRPr kern="1200">
          <a:solidFill>
            <a:schemeClr val="bg1"/>
          </a:solidFill>
          <a:latin typeface="Segoe UI Light" charset="0"/>
          <a:ea typeface="Segoe UI Light" charset="0"/>
          <a:cs typeface="Segoe UI Light" charset="0"/>
        </a:defRPr>
      </a:lvl3pPr>
      <a:lvl4pPr marL="1600200" indent="-228600" algn="l" rtl="0" eaLnBrk="1" fontAlgn="base" hangingPunct="1">
        <a:lnSpc>
          <a:spcPct val="90000"/>
        </a:lnSpc>
        <a:spcBef>
          <a:spcPts val="500"/>
        </a:spcBef>
        <a:spcAft>
          <a:spcPct val="0"/>
        </a:spcAft>
        <a:buFont typeface="Arial" charset="0"/>
        <a:buChar char="•"/>
        <a:defRPr sz="1600" kern="1200">
          <a:solidFill>
            <a:schemeClr val="bg1"/>
          </a:solidFill>
          <a:latin typeface="Segoe UI Light" charset="0"/>
          <a:ea typeface="Segoe UI Light" charset="0"/>
          <a:cs typeface="Segoe UI Light" charset="0"/>
        </a:defRPr>
      </a:lvl4pPr>
      <a:lvl5pPr marL="2057400" indent="-228600" algn="l" rtl="0" eaLnBrk="1" fontAlgn="base" hangingPunct="1">
        <a:lnSpc>
          <a:spcPct val="90000"/>
        </a:lnSpc>
        <a:spcBef>
          <a:spcPts val="500"/>
        </a:spcBef>
        <a:spcAft>
          <a:spcPct val="0"/>
        </a:spcAft>
        <a:buFont typeface="Arial" charset="0"/>
        <a:buChar char="•"/>
        <a:defRPr sz="1400" kern="1200">
          <a:solidFill>
            <a:schemeClr val="bg1"/>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8.xml"/><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5.xml"/><Relationship Id="rId1" Type="http://schemas.openxmlformats.org/officeDocument/2006/relationships/slideLayout" Target="../slideLayouts/slideLayout12.xml"/><Relationship Id="rId5" Type="http://schemas.openxmlformats.org/officeDocument/2006/relationships/image" Target="../media/image20.jpg"/><Relationship Id="rId4" Type="http://schemas.openxmlformats.org/officeDocument/2006/relationships/image" Target="../media/image19.jpg"/></Relationships>
</file>

<file path=ppt/slides/_rels/slide8.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image" Target="../media/image24.png"/><Relationship Id="rId11" Type="http://schemas.openxmlformats.org/officeDocument/2006/relationships/image" Target="../media/image28.png"/><Relationship Id="rId5" Type="http://schemas.openxmlformats.org/officeDocument/2006/relationships/image" Target="../media/image23.png"/><Relationship Id="rId10" Type="http://schemas.openxmlformats.org/officeDocument/2006/relationships/image" Target="../media/image27.png"/><Relationship Id="rId4" Type="http://schemas.openxmlformats.org/officeDocument/2006/relationships/image" Target="../media/image22.png"/><Relationship Id="rId9" Type="http://schemas.openxmlformats.org/officeDocument/2006/relationships/image" Target="../media/image26.png"/></Relationships>
</file>

<file path=ppt/slides/_rels/slide9.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7.xml"/><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a:spLocks noGrp="1"/>
          </p:cNvSpPr>
          <p:nvPr>
            <p:ph type="title"/>
          </p:nvPr>
        </p:nvSpPr>
        <p:spPr>
          <a:xfrm>
            <a:off x="5913121" y="918967"/>
            <a:ext cx="5162154" cy="621792"/>
          </a:xfrm>
          <a:noFill/>
        </p:spPr>
        <p:txBody>
          <a:bodyPr vert="horz" wrap="square" lIns="89642" tIns="89642" rIns="89642" bIns="89642" numCol="1" anchor="t" anchorCtr="0" compatLnSpc="1">
            <a:prstTxWarp prst="textNoShape">
              <a:avLst/>
            </a:prstTxWarp>
          </a:bodyPr>
          <a:lstStyle>
            <a:lvl1pPr>
              <a:defRPr sz="6000" spc="-80" baseline="0">
                <a:solidFill>
                  <a:srgbClr val="0072C6"/>
                </a:solidFill>
              </a:defRPr>
            </a:lvl1pPr>
          </a:lstStyle>
          <a:p>
            <a:r>
              <a:rPr lang="en-US" sz="5294" dirty="0">
                <a:solidFill>
                  <a:schemeClr val="bg1"/>
                </a:solidFill>
              </a:rPr>
              <a:t>Artificial Intelligence, Machine Learning and Microsoft Cognitive Services</a:t>
            </a:r>
          </a:p>
        </p:txBody>
      </p:sp>
    </p:spTree>
    <p:extLst>
      <p:ext uri="{BB962C8B-B14F-4D97-AF65-F5344CB8AC3E}">
        <p14:creationId xmlns:p14="http://schemas.microsoft.com/office/powerpoint/2010/main" val="18423091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screen">
            <a:grayscl/>
            <a:extLst>
              <a:ext uri="{28A0092B-C50C-407E-A947-70E740481C1C}">
                <a14:useLocalDpi xmlns:a14="http://schemas.microsoft.com/office/drawing/2010/main" val="0"/>
              </a:ext>
            </a:extLst>
          </a:blip>
          <a:srcRect l="16265" t="3005" r="6165" b="1684"/>
          <a:stretch/>
        </p:blipFill>
        <p:spPr>
          <a:xfrm>
            <a:off x="4751746" y="1462"/>
            <a:ext cx="7438527" cy="6855082"/>
          </a:xfrm>
          <a:prstGeom prst="rect">
            <a:avLst/>
          </a:prstGeom>
        </p:spPr>
      </p:pic>
      <p:sp>
        <p:nvSpPr>
          <p:cNvPr id="11" name="Rectangle 10"/>
          <p:cNvSpPr/>
          <p:nvPr/>
        </p:nvSpPr>
        <p:spPr bwMode="auto">
          <a:xfrm>
            <a:off x="4744813" y="1460"/>
            <a:ext cx="7438527" cy="6855568"/>
          </a:xfrm>
          <a:prstGeom prst="rect">
            <a:avLst/>
          </a:prstGeom>
          <a:gradFill flip="none" rotWithShape="1">
            <a:gsLst>
              <a:gs pos="2917">
                <a:schemeClr val="bg1"/>
              </a:gs>
              <a:gs pos="50000">
                <a:schemeClr val="bg1">
                  <a:alpha val="70000"/>
                </a:schemeClr>
              </a:gs>
              <a:gs pos="76000">
                <a:schemeClr val="bg1">
                  <a:alpha val="50000"/>
                </a:schemeClr>
              </a:gs>
              <a:gs pos="100000">
                <a:schemeClr val="bg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a:lnSpc>
                <a:spcPct val="90000"/>
              </a:lnSpc>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 name="Rectangle 1"/>
          <p:cNvSpPr/>
          <p:nvPr/>
        </p:nvSpPr>
        <p:spPr bwMode="auto">
          <a:xfrm>
            <a:off x="4751746" y="1474"/>
            <a:ext cx="7439390" cy="6855568"/>
          </a:xfrm>
          <a:prstGeom prst="rect">
            <a:avLst/>
          </a:prstGeom>
          <a:solidFill>
            <a:schemeClr val="accent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a:lnSpc>
                <a:spcPct val="90000"/>
              </a:lnSpc>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 name="Rectangle 4"/>
          <p:cNvSpPr/>
          <p:nvPr/>
        </p:nvSpPr>
        <p:spPr>
          <a:xfrm>
            <a:off x="284604" y="1666782"/>
            <a:ext cx="4467143" cy="3524439"/>
          </a:xfrm>
          <a:prstGeom prst="rect">
            <a:avLst/>
          </a:prstGeom>
        </p:spPr>
        <p:txBody>
          <a:bodyPr wrap="square" anchor="ctr">
            <a:spAutoFit/>
          </a:bodyPr>
          <a:lstStyle/>
          <a:p>
            <a:pPr defTabSz="914049">
              <a:lnSpc>
                <a:spcPct val="90000"/>
              </a:lnSpc>
              <a:spcAft>
                <a:spcPts val="1469"/>
              </a:spcAft>
            </a:pPr>
            <a:r>
              <a:rPr lang="en-US" altLang="en-US" sz="5293" dirty="0">
                <a:solidFill>
                  <a:srgbClr val="139882"/>
                </a:solidFill>
                <a:latin typeface="Segoe UI Light"/>
              </a:rPr>
              <a:t>Microsoft Cognitive Services</a:t>
            </a:r>
          </a:p>
          <a:p>
            <a:pPr defTabSz="914049">
              <a:lnSpc>
                <a:spcPct val="90000"/>
              </a:lnSpc>
              <a:spcAft>
                <a:spcPts val="1469"/>
              </a:spcAft>
            </a:pPr>
            <a:r>
              <a:rPr lang="en-US" sz="3528" dirty="0">
                <a:solidFill>
                  <a:srgbClr val="FF8C00"/>
                </a:solidFill>
                <a:latin typeface="Segoe UI Light"/>
              </a:rPr>
              <a:t>Give your apps </a:t>
            </a:r>
            <a:br>
              <a:rPr lang="en-US" sz="3528" dirty="0">
                <a:solidFill>
                  <a:srgbClr val="FF8C00"/>
                </a:solidFill>
                <a:latin typeface="Segoe UI Light"/>
              </a:rPr>
            </a:br>
            <a:r>
              <a:rPr lang="en-US" sz="3528" dirty="0">
                <a:solidFill>
                  <a:srgbClr val="FF8C00"/>
                </a:solidFill>
                <a:latin typeface="Segoe UI Light"/>
              </a:rPr>
              <a:t>a human side</a:t>
            </a:r>
          </a:p>
        </p:txBody>
      </p:sp>
      <p:sp>
        <p:nvSpPr>
          <p:cNvPr id="6" name="TextBox 5"/>
          <p:cNvSpPr txBox="1"/>
          <p:nvPr/>
        </p:nvSpPr>
        <p:spPr>
          <a:xfrm>
            <a:off x="6104150" y="1035915"/>
            <a:ext cx="5070871" cy="995476"/>
          </a:xfrm>
          <a:prstGeom prst="rect">
            <a:avLst/>
          </a:prstGeom>
          <a:noFill/>
        </p:spPr>
        <p:txBody>
          <a:bodyPr wrap="square" lIns="182828" tIns="146263" rIns="182828" bIns="146263" rtlCol="0" anchor="ctr">
            <a:spAutoFit/>
          </a:bodyPr>
          <a:lstStyle/>
          <a:p>
            <a:pPr defTabSz="914049">
              <a:lnSpc>
                <a:spcPct val="90000"/>
              </a:lnSpc>
              <a:spcAft>
                <a:spcPts val="600"/>
              </a:spcAft>
            </a:pPr>
            <a:r>
              <a:rPr lang="en-US" sz="2745" dirty="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Vision</a:t>
            </a:r>
          </a:p>
          <a:p>
            <a:pPr defTabSz="914049">
              <a:lnSpc>
                <a:spcPct val="90000"/>
              </a:lnSpc>
              <a:spcAft>
                <a:spcPts val="600"/>
              </a:spcAft>
            </a:pPr>
            <a:r>
              <a:rPr lang="en-US" sz="1667" dirty="0">
                <a:gradFill>
                  <a:gsLst>
                    <a:gs pos="2917">
                      <a:srgbClr val="FFFFFF"/>
                    </a:gs>
                    <a:gs pos="30000">
                      <a:srgbClr val="FFFFFF"/>
                    </a:gs>
                  </a:gsLst>
                  <a:lin ang="5400000" scaled="0"/>
                </a:gradFill>
                <a:latin typeface="Segoe UI"/>
              </a:rPr>
              <a:t>Computer Vision | Emotion | Face | Video</a:t>
            </a:r>
          </a:p>
        </p:txBody>
      </p:sp>
      <p:sp>
        <p:nvSpPr>
          <p:cNvPr id="7" name="TextBox 6"/>
          <p:cNvSpPr txBox="1"/>
          <p:nvPr/>
        </p:nvSpPr>
        <p:spPr>
          <a:xfrm>
            <a:off x="6104150" y="1940682"/>
            <a:ext cx="5070871" cy="1230891"/>
          </a:xfrm>
          <a:prstGeom prst="rect">
            <a:avLst/>
          </a:prstGeom>
          <a:noFill/>
        </p:spPr>
        <p:txBody>
          <a:bodyPr wrap="square" lIns="182828" tIns="146263" rIns="182828" bIns="146263" rtlCol="0" anchor="ctr">
            <a:spAutoFit/>
          </a:bodyPr>
          <a:lstStyle/>
          <a:p>
            <a:pPr defTabSz="914049">
              <a:lnSpc>
                <a:spcPct val="90000"/>
              </a:lnSpc>
              <a:spcAft>
                <a:spcPts val="600"/>
              </a:spcAft>
            </a:pPr>
            <a:r>
              <a:rPr lang="en-US" sz="2745" dirty="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Speech</a:t>
            </a:r>
          </a:p>
          <a:p>
            <a:pPr defTabSz="914049">
              <a:lnSpc>
                <a:spcPct val="90000"/>
              </a:lnSpc>
              <a:spcAft>
                <a:spcPts val="600"/>
              </a:spcAft>
            </a:pPr>
            <a:r>
              <a:rPr lang="en-US" sz="1667" dirty="0">
                <a:gradFill>
                  <a:gsLst>
                    <a:gs pos="2917">
                      <a:srgbClr val="FFFFFF"/>
                    </a:gs>
                    <a:gs pos="30000">
                      <a:srgbClr val="FFFFFF"/>
                    </a:gs>
                  </a:gsLst>
                  <a:lin ang="5400000" scaled="0"/>
                </a:gradFill>
                <a:latin typeface="Segoe UI"/>
              </a:rPr>
              <a:t>Bing Speech | Custom Speech Service (formerly CRIS) | Speaker Recognition </a:t>
            </a:r>
          </a:p>
        </p:txBody>
      </p:sp>
      <p:sp>
        <p:nvSpPr>
          <p:cNvPr id="9" name="TextBox 8"/>
          <p:cNvSpPr txBox="1"/>
          <p:nvPr/>
        </p:nvSpPr>
        <p:spPr>
          <a:xfrm>
            <a:off x="6104150" y="4437867"/>
            <a:ext cx="5070871" cy="1212631"/>
          </a:xfrm>
          <a:prstGeom prst="rect">
            <a:avLst/>
          </a:prstGeom>
          <a:noFill/>
        </p:spPr>
        <p:txBody>
          <a:bodyPr wrap="square" lIns="182828" tIns="146263" rIns="182828" bIns="146263" rtlCol="0" anchor="ctr">
            <a:spAutoFit/>
          </a:bodyPr>
          <a:lstStyle/>
          <a:p>
            <a:pPr defTabSz="914049">
              <a:lnSpc>
                <a:spcPct val="90000"/>
              </a:lnSpc>
              <a:spcAft>
                <a:spcPts val="600"/>
              </a:spcAft>
            </a:pPr>
            <a:r>
              <a:rPr lang="en-US" sz="2745" dirty="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Knowledge</a:t>
            </a:r>
          </a:p>
          <a:p>
            <a:pPr defTabSz="914049">
              <a:lnSpc>
                <a:spcPct val="90000"/>
              </a:lnSpc>
              <a:spcAft>
                <a:spcPts val="600"/>
              </a:spcAft>
            </a:pPr>
            <a:r>
              <a:rPr lang="en-US" sz="1667" dirty="0">
                <a:gradFill>
                  <a:gsLst>
                    <a:gs pos="2917">
                      <a:srgbClr val="FFFFFF"/>
                    </a:gs>
                    <a:gs pos="30000">
                      <a:srgbClr val="FFFFFF"/>
                    </a:gs>
                  </a:gsLst>
                  <a:lin ang="5400000" scaled="0"/>
                </a:gradFill>
                <a:latin typeface="Segoe UI"/>
              </a:rPr>
              <a:t>Academic Knowledge | Entity Linking | Knowledge Exploration | </a:t>
            </a:r>
            <a:r>
              <a:rPr lang="en-US" sz="1667" dirty="0" err="1">
                <a:gradFill>
                  <a:gsLst>
                    <a:gs pos="2917">
                      <a:srgbClr val="FFFFFF"/>
                    </a:gs>
                    <a:gs pos="30000">
                      <a:srgbClr val="FFFFFF"/>
                    </a:gs>
                  </a:gsLst>
                  <a:lin ang="5400000" scaled="0"/>
                </a:gradFill>
                <a:latin typeface="Segoe UI"/>
              </a:rPr>
              <a:t>QnA</a:t>
            </a:r>
            <a:r>
              <a:rPr lang="en-US" sz="1667" dirty="0">
                <a:gradFill>
                  <a:gsLst>
                    <a:gs pos="2917">
                      <a:srgbClr val="FFFFFF"/>
                    </a:gs>
                    <a:gs pos="30000">
                      <a:srgbClr val="FFFFFF"/>
                    </a:gs>
                  </a:gsLst>
                  <a:lin ang="5400000" scaled="0"/>
                </a:gradFill>
                <a:latin typeface="Segoe UI"/>
              </a:rPr>
              <a:t> Maker | Recommendations</a:t>
            </a:r>
          </a:p>
        </p:txBody>
      </p:sp>
      <p:sp>
        <p:nvSpPr>
          <p:cNvPr id="8" name="TextBox 7"/>
          <p:cNvSpPr txBox="1"/>
          <p:nvPr/>
        </p:nvSpPr>
        <p:spPr>
          <a:xfrm>
            <a:off x="6104150" y="3067001"/>
            <a:ext cx="5070871" cy="1466307"/>
          </a:xfrm>
          <a:prstGeom prst="rect">
            <a:avLst/>
          </a:prstGeom>
          <a:noFill/>
        </p:spPr>
        <p:txBody>
          <a:bodyPr wrap="square" lIns="182828" tIns="146263" rIns="182828" bIns="146263" rtlCol="0" anchor="ctr">
            <a:spAutoFit/>
          </a:bodyPr>
          <a:lstStyle/>
          <a:p>
            <a:pPr defTabSz="914049">
              <a:lnSpc>
                <a:spcPct val="90000"/>
              </a:lnSpc>
              <a:spcAft>
                <a:spcPts val="600"/>
              </a:spcAft>
            </a:pPr>
            <a:r>
              <a:rPr lang="en-US" sz="2745" dirty="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Language</a:t>
            </a:r>
          </a:p>
          <a:p>
            <a:pPr defTabSz="914049">
              <a:lnSpc>
                <a:spcPct val="90000"/>
              </a:lnSpc>
              <a:spcAft>
                <a:spcPts val="600"/>
              </a:spcAft>
            </a:pPr>
            <a:r>
              <a:rPr lang="en-US" sz="1667" dirty="0">
                <a:gradFill>
                  <a:gsLst>
                    <a:gs pos="2917">
                      <a:srgbClr val="FFFFFF"/>
                    </a:gs>
                    <a:gs pos="30000">
                      <a:srgbClr val="FFFFFF"/>
                    </a:gs>
                  </a:gsLst>
                  <a:lin ang="5400000" scaled="0"/>
                </a:gradFill>
                <a:latin typeface="Segoe UI"/>
              </a:rPr>
              <a:t>Bing Spell Check | Language Understanding | </a:t>
            </a:r>
            <a:br>
              <a:rPr lang="en-US" sz="1667" dirty="0">
                <a:gradFill>
                  <a:gsLst>
                    <a:gs pos="2917">
                      <a:srgbClr val="FFFFFF"/>
                    </a:gs>
                    <a:gs pos="30000">
                      <a:srgbClr val="FFFFFF"/>
                    </a:gs>
                  </a:gsLst>
                  <a:lin ang="5400000" scaled="0"/>
                </a:gradFill>
                <a:latin typeface="Segoe UI"/>
              </a:rPr>
            </a:br>
            <a:r>
              <a:rPr lang="en-US" sz="1667" dirty="0">
                <a:gradFill>
                  <a:gsLst>
                    <a:gs pos="2917">
                      <a:srgbClr val="FFFFFF"/>
                    </a:gs>
                    <a:gs pos="30000">
                      <a:srgbClr val="FFFFFF"/>
                    </a:gs>
                  </a:gsLst>
                  <a:lin ang="5400000" scaled="0"/>
                </a:gradFill>
                <a:latin typeface="Segoe UI"/>
              </a:rPr>
              <a:t>Linguistic Analysis | Text Analytics | Translator |  Web Language Model</a:t>
            </a:r>
          </a:p>
        </p:txBody>
      </p:sp>
      <p:sp>
        <p:nvSpPr>
          <p:cNvPr id="10" name="TextBox 9"/>
          <p:cNvSpPr txBox="1"/>
          <p:nvPr/>
        </p:nvSpPr>
        <p:spPr>
          <a:xfrm>
            <a:off x="6104150" y="5444278"/>
            <a:ext cx="5070871" cy="1466307"/>
          </a:xfrm>
          <a:prstGeom prst="rect">
            <a:avLst/>
          </a:prstGeom>
          <a:noFill/>
        </p:spPr>
        <p:txBody>
          <a:bodyPr wrap="square" lIns="182828" tIns="146263" rIns="182828" bIns="146263" rtlCol="0" anchor="ctr">
            <a:spAutoFit/>
          </a:bodyPr>
          <a:lstStyle/>
          <a:p>
            <a:pPr defTabSz="914049">
              <a:lnSpc>
                <a:spcPct val="90000"/>
              </a:lnSpc>
              <a:spcAft>
                <a:spcPts val="600"/>
              </a:spcAft>
            </a:pPr>
            <a:r>
              <a:rPr lang="en-US" sz="2745" dirty="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Search</a:t>
            </a:r>
          </a:p>
          <a:p>
            <a:pPr defTabSz="914049">
              <a:lnSpc>
                <a:spcPct val="90000"/>
              </a:lnSpc>
              <a:spcAft>
                <a:spcPts val="600"/>
              </a:spcAft>
            </a:pPr>
            <a:r>
              <a:rPr lang="en-US" sz="1667" dirty="0">
                <a:gradFill>
                  <a:gsLst>
                    <a:gs pos="2917">
                      <a:srgbClr val="FFFFFF"/>
                    </a:gs>
                    <a:gs pos="30000">
                      <a:srgbClr val="FFFFFF"/>
                    </a:gs>
                  </a:gsLst>
                  <a:lin ang="5400000" scaled="0"/>
                </a:gradFill>
                <a:latin typeface="Segoe UI"/>
              </a:rPr>
              <a:t>Bing Autosuggest | Bing Image Search |</a:t>
            </a:r>
            <a:r>
              <a:rPr lang="en-US" sz="1667" dirty="0">
                <a:gradFill>
                  <a:gsLst>
                    <a:gs pos="2917">
                      <a:srgbClr val="FFFFFF"/>
                    </a:gs>
                    <a:gs pos="30000">
                      <a:srgbClr val="FFFFFF"/>
                    </a:gs>
                  </a:gsLst>
                  <a:lin ang="5400000" scaled="0"/>
                </a:gradFill>
              </a:rPr>
              <a:t> Bing Knowledge Graph | </a:t>
            </a:r>
            <a:r>
              <a:rPr lang="en-US" sz="1667" dirty="0">
                <a:gradFill>
                  <a:gsLst>
                    <a:gs pos="2917">
                      <a:srgbClr val="FFFFFF"/>
                    </a:gs>
                    <a:gs pos="30000">
                      <a:srgbClr val="FFFFFF"/>
                    </a:gs>
                  </a:gsLst>
                  <a:lin ang="5400000" scaled="0"/>
                </a:gradFill>
                <a:latin typeface="Segoe UI"/>
              </a:rPr>
              <a:t>Bing News Search | Bing Video Search | Bing Web Search</a:t>
            </a:r>
          </a:p>
        </p:txBody>
      </p:sp>
      <p:sp>
        <p:nvSpPr>
          <p:cNvPr id="27" name="Rectangle 26"/>
          <p:cNvSpPr/>
          <p:nvPr/>
        </p:nvSpPr>
        <p:spPr>
          <a:xfrm>
            <a:off x="5274394" y="302513"/>
            <a:ext cx="6512484" cy="590719"/>
          </a:xfrm>
          <a:prstGeom prst="rect">
            <a:avLst/>
          </a:prstGeom>
        </p:spPr>
        <p:txBody>
          <a:bodyPr wrap="square">
            <a:spAutoFit/>
          </a:bodyPr>
          <a:lstStyle/>
          <a:p>
            <a:pPr defTabSz="914192">
              <a:lnSpc>
                <a:spcPct val="90000"/>
              </a:lnSpc>
              <a:spcAft>
                <a:spcPts val="600"/>
              </a:spcAft>
            </a:pPr>
            <a:r>
              <a:rPr lang="en-US" sz="3528" dirty="0">
                <a:solidFill>
                  <a:prstClr val="white"/>
                </a:solidFill>
                <a:latin typeface="Segoe UI Light"/>
              </a:rPr>
              <a:t>Cognitive Services API Collection</a:t>
            </a:r>
          </a:p>
        </p:txBody>
      </p:sp>
      <p:sp>
        <p:nvSpPr>
          <p:cNvPr id="28" name="Freeform 22"/>
          <p:cNvSpPr>
            <a:spLocks noChangeAspect="1"/>
          </p:cNvSpPr>
          <p:nvPr/>
        </p:nvSpPr>
        <p:spPr bwMode="auto">
          <a:xfrm>
            <a:off x="5403426" y="1192170"/>
            <a:ext cx="661157" cy="437504"/>
          </a:xfrm>
          <a:custGeom>
            <a:avLst/>
            <a:gdLst>
              <a:gd name="T0" fmla="*/ 4942 w 7181"/>
              <a:gd name="T1" fmla="*/ 414 h 4752"/>
              <a:gd name="T2" fmla="*/ 3024 w 7181"/>
              <a:gd name="T3" fmla="*/ 152 h 4752"/>
              <a:gd name="T4" fmla="*/ 0 w 7181"/>
              <a:gd name="T5" fmla="*/ 2353 h 4752"/>
              <a:gd name="T6" fmla="*/ 2201 w 7181"/>
              <a:gd name="T7" fmla="*/ 4282 h 4752"/>
              <a:gd name="T8" fmla="*/ 4848 w 7181"/>
              <a:gd name="T9" fmla="*/ 4351 h 4752"/>
              <a:gd name="T10" fmla="*/ 7102 w 7181"/>
              <a:gd name="T11" fmla="*/ 2474 h 4752"/>
              <a:gd name="T12" fmla="*/ 7181 w 7181"/>
              <a:gd name="T13" fmla="*/ 2350 h 4752"/>
              <a:gd name="T14" fmla="*/ 4942 w 7181"/>
              <a:gd name="T15" fmla="*/ 414 h 47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81" h="4752">
                <a:moveTo>
                  <a:pt x="4942" y="414"/>
                </a:moveTo>
                <a:cubicBezTo>
                  <a:pt x="4333" y="124"/>
                  <a:pt x="3691" y="0"/>
                  <a:pt x="3024" y="152"/>
                </a:cubicBezTo>
                <a:cubicBezTo>
                  <a:pt x="1710" y="456"/>
                  <a:pt x="812" y="1327"/>
                  <a:pt x="0" y="2353"/>
                </a:cubicBezTo>
                <a:cubicBezTo>
                  <a:pt x="608" y="3169"/>
                  <a:pt x="1306" y="3839"/>
                  <a:pt x="2201" y="4282"/>
                </a:cubicBezTo>
                <a:cubicBezTo>
                  <a:pt x="3069" y="4710"/>
                  <a:pt x="3957" y="4752"/>
                  <a:pt x="4848" y="4351"/>
                </a:cubicBezTo>
                <a:cubicBezTo>
                  <a:pt x="5771" y="3932"/>
                  <a:pt x="6490" y="3269"/>
                  <a:pt x="7102" y="2474"/>
                </a:cubicBezTo>
                <a:cubicBezTo>
                  <a:pt x="7129" y="2436"/>
                  <a:pt x="7154" y="2395"/>
                  <a:pt x="7181" y="2350"/>
                </a:cubicBezTo>
                <a:cubicBezTo>
                  <a:pt x="6570" y="1534"/>
                  <a:pt x="5861" y="853"/>
                  <a:pt x="4942" y="4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endParaRPr lang="en-US">
              <a:solidFill>
                <a:srgbClr val="505050"/>
              </a:solidFill>
              <a:latin typeface="Segoe UI"/>
            </a:endParaRPr>
          </a:p>
        </p:txBody>
      </p:sp>
      <p:sp>
        <p:nvSpPr>
          <p:cNvPr id="29" name="Freeform 18"/>
          <p:cNvSpPr>
            <a:spLocks noChangeAspect="1"/>
          </p:cNvSpPr>
          <p:nvPr/>
        </p:nvSpPr>
        <p:spPr bwMode="auto">
          <a:xfrm>
            <a:off x="5440782" y="2142585"/>
            <a:ext cx="586446" cy="513722"/>
          </a:xfrm>
          <a:custGeom>
            <a:avLst/>
            <a:gdLst>
              <a:gd name="T0" fmla="*/ 115 w 6349"/>
              <a:gd name="T1" fmla="*/ 1548 h 5575"/>
              <a:gd name="T2" fmla="*/ 1324 w 6349"/>
              <a:gd name="T3" fmla="*/ 225 h 5575"/>
              <a:gd name="T4" fmla="*/ 5039 w 6349"/>
              <a:gd name="T5" fmla="*/ 228 h 5575"/>
              <a:gd name="T6" fmla="*/ 6221 w 6349"/>
              <a:gd name="T7" fmla="*/ 1445 h 5575"/>
              <a:gd name="T8" fmla="*/ 6235 w 6349"/>
              <a:gd name="T9" fmla="*/ 3263 h 5575"/>
              <a:gd name="T10" fmla="*/ 4974 w 6349"/>
              <a:gd name="T11" fmla="*/ 4531 h 5575"/>
              <a:gd name="T12" fmla="*/ 3498 w 6349"/>
              <a:gd name="T13" fmla="*/ 4683 h 5575"/>
              <a:gd name="T14" fmla="*/ 3298 w 6349"/>
              <a:gd name="T15" fmla="*/ 4745 h 5575"/>
              <a:gd name="T16" fmla="*/ 2475 w 6349"/>
              <a:gd name="T17" fmla="*/ 5284 h 5575"/>
              <a:gd name="T18" fmla="*/ 1414 w 6349"/>
              <a:gd name="T19" fmla="*/ 5561 h 5575"/>
              <a:gd name="T20" fmla="*/ 1936 w 6349"/>
              <a:gd name="T21" fmla="*/ 4628 h 5575"/>
              <a:gd name="T22" fmla="*/ 1490 w 6349"/>
              <a:gd name="T23" fmla="*/ 4559 h 5575"/>
              <a:gd name="T24" fmla="*/ 118 w 6349"/>
              <a:gd name="T25" fmla="*/ 3270 h 5575"/>
              <a:gd name="T26" fmla="*/ 115 w 6349"/>
              <a:gd name="T27" fmla="*/ 1548 h 5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49" h="5575">
                <a:moveTo>
                  <a:pt x="115" y="1548"/>
                </a:moveTo>
                <a:cubicBezTo>
                  <a:pt x="211" y="957"/>
                  <a:pt x="595" y="353"/>
                  <a:pt x="1324" y="225"/>
                </a:cubicBezTo>
                <a:cubicBezTo>
                  <a:pt x="2565" y="10"/>
                  <a:pt x="3802" y="0"/>
                  <a:pt x="5039" y="228"/>
                </a:cubicBezTo>
                <a:cubicBezTo>
                  <a:pt x="5713" y="353"/>
                  <a:pt x="6086" y="792"/>
                  <a:pt x="6221" y="1445"/>
                </a:cubicBezTo>
                <a:cubicBezTo>
                  <a:pt x="6349" y="2050"/>
                  <a:pt x="6339" y="2658"/>
                  <a:pt x="6235" y="3263"/>
                </a:cubicBezTo>
                <a:cubicBezTo>
                  <a:pt x="6135" y="3847"/>
                  <a:pt x="5724" y="4438"/>
                  <a:pt x="4974" y="4531"/>
                </a:cubicBezTo>
                <a:cubicBezTo>
                  <a:pt x="4483" y="4590"/>
                  <a:pt x="3989" y="4631"/>
                  <a:pt x="3498" y="4683"/>
                </a:cubicBezTo>
                <a:cubicBezTo>
                  <a:pt x="3429" y="4690"/>
                  <a:pt x="3356" y="4707"/>
                  <a:pt x="3298" y="4745"/>
                </a:cubicBezTo>
                <a:cubicBezTo>
                  <a:pt x="3021" y="4921"/>
                  <a:pt x="2869" y="5125"/>
                  <a:pt x="2475" y="5284"/>
                </a:cubicBezTo>
                <a:cubicBezTo>
                  <a:pt x="2154" y="5423"/>
                  <a:pt x="1466" y="5575"/>
                  <a:pt x="1414" y="5561"/>
                </a:cubicBezTo>
                <a:cubicBezTo>
                  <a:pt x="1390" y="5523"/>
                  <a:pt x="1894" y="4963"/>
                  <a:pt x="1936" y="4628"/>
                </a:cubicBezTo>
                <a:cubicBezTo>
                  <a:pt x="1760" y="4600"/>
                  <a:pt x="1625" y="4579"/>
                  <a:pt x="1490" y="4559"/>
                </a:cubicBezTo>
                <a:cubicBezTo>
                  <a:pt x="719" y="4441"/>
                  <a:pt x="277" y="4013"/>
                  <a:pt x="118" y="3270"/>
                </a:cubicBezTo>
                <a:cubicBezTo>
                  <a:pt x="0" y="2665"/>
                  <a:pt x="35" y="2056"/>
                  <a:pt x="115" y="154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endParaRPr lang="en-US">
              <a:solidFill>
                <a:srgbClr val="505050"/>
              </a:solidFill>
              <a:latin typeface="Segoe UI"/>
            </a:endParaRPr>
          </a:p>
        </p:txBody>
      </p:sp>
      <p:sp>
        <p:nvSpPr>
          <p:cNvPr id="30" name="Freeform 9"/>
          <p:cNvSpPr>
            <a:spLocks noChangeAspect="1"/>
          </p:cNvSpPr>
          <p:nvPr/>
        </p:nvSpPr>
        <p:spPr bwMode="auto">
          <a:xfrm>
            <a:off x="5523926" y="3216027"/>
            <a:ext cx="420157" cy="528338"/>
          </a:xfrm>
          <a:custGeom>
            <a:avLst/>
            <a:gdLst>
              <a:gd name="T0" fmla="*/ 5153 w 5153"/>
              <a:gd name="T1" fmla="*/ 2353 h 6483"/>
              <a:gd name="T2" fmla="*/ 2799 w 5153"/>
              <a:gd name="T3" fmla="*/ 0 h 6483"/>
              <a:gd name="T4" fmla="*/ 445 w 5153"/>
              <a:gd name="T5" fmla="*/ 2353 h 6483"/>
              <a:gd name="T6" fmla="*/ 1852 w 5153"/>
              <a:gd name="T7" fmla="*/ 4507 h 6483"/>
              <a:gd name="T8" fmla="*/ 1399 w 5153"/>
              <a:gd name="T9" fmla="*/ 4932 h 6483"/>
              <a:gd name="T10" fmla="*/ 214 w 5153"/>
              <a:gd name="T11" fmla="*/ 5457 h 6483"/>
              <a:gd name="T12" fmla="*/ 41 w 5153"/>
              <a:gd name="T13" fmla="*/ 5578 h 6483"/>
              <a:gd name="T14" fmla="*/ 0 w 5153"/>
              <a:gd name="T15" fmla="*/ 6245 h 6483"/>
              <a:gd name="T16" fmla="*/ 96 w 5153"/>
              <a:gd name="T17" fmla="*/ 6276 h 6483"/>
              <a:gd name="T18" fmla="*/ 3145 w 5153"/>
              <a:gd name="T19" fmla="*/ 5637 h 6483"/>
              <a:gd name="T20" fmla="*/ 5153 w 5153"/>
              <a:gd name="T21" fmla="*/ 2353 h 6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53" h="6483">
                <a:moveTo>
                  <a:pt x="5153" y="2353"/>
                </a:moveTo>
                <a:cubicBezTo>
                  <a:pt x="5153" y="1054"/>
                  <a:pt x="4098" y="0"/>
                  <a:pt x="2799" y="0"/>
                </a:cubicBezTo>
                <a:cubicBezTo>
                  <a:pt x="1500" y="0"/>
                  <a:pt x="445" y="1054"/>
                  <a:pt x="445" y="2353"/>
                </a:cubicBezTo>
                <a:cubicBezTo>
                  <a:pt x="445" y="3314"/>
                  <a:pt x="1023" y="4144"/>
                  <a:pt x="1852" y="4507"/>
                </a:cubicBezTo>
                <a:cubicBezTo>
                  <a:pt x="1776" y="4634"/>
                  <a:pt x="1586" y="4814"/>
                  <a:pt x="1399" y="4932"/>
                </a:cubicBezTo>
                <a:cubicBezTo>
                  <a:pt x="1036" y="5167"/>
                  <a:pt x="611" y="5284"/>
                  <a:pt x="214" y="5457"/>
                </a:cubicBezTo>
                <a:cubicBezTo>
                  <a:pt x="148" y="5485"/>
                  <a:pt x="45" y="5530"/>
                  <a:pt x="41" y="5578"/>
                </a:cubicBezTo>
                <a:cubicBezTo>
                  <a:pt x="13" y="5799"/>
                  <a:pt x="10" y="6027"/>
                  <a:pt x="0" y="6245"/>
                </a:cubicBezTo>
                <a:cubicBezTo>
                  <a:pt x="48" y="6262"/>
                  <a:pt x="72" y="6273"/>
                  <a:pt x="96" y="6276"/>
                </a:cubicBezTo>
                <a:cubicBezTo>
                  <a:pt x="1213" y="6483"/>
                  <a:pt x="2229" y="6221"/>
                  <a:pt x="3145" y="5637"/>
                </a:cubicBezTo>
                <a:cubicBezTo>
                  <a:pt x="4095" y="5032"/>
                  <a:pt x="5153" y="4043"/>
                  <a:pt x="5153" y="235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endParaRPr lang="en-US">
              <a:solidFill>
                <a:srgbClr val="505050"/>
              </a:solidFill>
              <a:latin typeface="Segoe UI"/>
            </a:endParaRPr>
          </a:p>
        </p:txBody>
      </p:sp>
      <p:sp>
        <p:nvSpPr>
          <p:cNvPr id="31" name="Freeform 5"/>
          <p:cNvSpPr>
            <a:spLocks/>
          </p:cNvSpPr>
          <p:nvPr/>
        </p:nvSpPr>
        <p:spPr bwMode="auto">
          <a:xfrm>
            <a:off x="5470865" y="4502768"/>
            <a:ext cx="526280" cy="526280"/>
          </a:xfrm>
          <a:custGeom>
            <a:avLst/>
            <a:gdLst>
              <a:gd name="T0" fmla="*/ 5986 w 5986"/>
              <a:gd name="T1" fmla="*/ 3594 h 5985"/>
              <a:gd name="T2" fmla="*/ 5986 w 5986"/>
              <a:gd name="T3" fmla="*/ 2395 h 5985"/>
              <a:gd name="T4" fmla="*/ 5402 w 5986"/>
              <a:gd name="T5" fmla="*/ 2395 h 5985"/>
              <a:gd name="T6" fmla="*/ 5122 w 5986"/>
              <a:gd name="T7" fmla="*/ 1717 h 5985"/>
              <a:gd name="T8" fmla="*/ 5533 w 5986"/>
              <a:gd name="T9" fmla="*/ 1330 h 5985"/>
              <a:gd name="T10" fmla="*/ 4666 w 5986"/>
              <a:gd name="T11" fmla="*/ 463 h 5985"/>
              <a:gd name="T12" fmla="*/ 4282 w 5986"/>
              <a:gd name="T13" fmla="*/ 870 h 5985"/>
              <a:gd name="T14" fmla="*/ 3591 w 5986"/>
              <a:gd name="T15" fmla="*/ 584 h 5985"/>
              <a:gd name="T16" fmla="*/ 3591 w 5986"/>
              <a:gd name="T17" fmla="*/ 0 h 5985"/>
              <a:gd name="T18" fmla="*/ 2392 w 5986"/>
              <a:gd name="T19" fmla="*/ 0 h 5985"/>
              <a:gd name="T20" fmla="*/ 2392 w 5986"/>
              <a:gd name="T21" fmla="*/ 587 h 5985"/>
              <a:gd name="T22" fmla="*/ 1711 w 5986"/>
              <a:gd name="T23" fmla="*/ 870 h 5985"/>
              <a:gd name="T24" fmla="*/ 1327 w 5986"/>
              <a:gd name="T25" fmla="*/ 456 h 5985"/>
              <a:gd name="T26" fmla="*/ 453 w 5986"/>
              <a:gd name="T27" fmla="*/ 1323 h 5985"/>
              <a:gd name="T28" fmla="*/ 868 w 5986"/>
              <a:gd name="T29" fmla="*/ 1710 h 5985"/>
              <a:gd name="T30" fmla="*/ 584 w 5986"/>
              <a:gd name="T31" fmla="*/ 2395 h 5985"/>
              <a:gd name="T32" fmla="*/ 0 w 5986"/>
              <a:gd name="T33" fmla="*/ 2395 h 5985"/>
              <a:gd name="T34" fmla="*/ 0 w 5986"/>
              <a:gd name="T35" fmla="*/ 3587 h 5985"/>
              <a:gd name="T36" fmla="*/ 584 w 5986"/>
              <a:gd name="T37" fmla="*/ 3587 h 5985"/>
              <a:gd name="T38" fmla="*/ 871 w 5986"/>
              <a:gd name="T39" fmla="*/ 4275 h 5985"/>
              <a:gd name="T40" fmla="*/ 442 w 5986"/>
              <a:gd name="T41" fmla="*/ 4651 h 5985"/>
              <a:gd name="T42" fmla="*/ 1320 w 5986"/>
              <a:gd name="T43" fmla="*/ 5529 h 5985"/>
              <a:gd name="T44" fmla="*/ 1711 w 5986"/>
              <a:gd name="T45" fmla="*/ 5114 h 5985"/>
              <a:gd name="T46" fmla="*/ 2392 w 5986"/>
              <a:gd name="T47" fmla="*/ 5398 h 5985"/>
              <a:gd name="T48" fmla="*/ 2392 w 5986"/>
              <a:gd name="T49" fmla="*/ 5985 h 5985"/>
              <a:gd name="T50" fmla="*/ 3584 w 5986"/>
              <a:gd name="T51" fmla="*/ 5985 h 5985"/>
              <a:gd name="T52" fmla="*/ 3584 w 5986"/>
              <a:gd name="T53" fmla="*/ 5401 h 5985"/>
              <a:gd name="T54" fmla="*/ 4279 w 5986"/>
              <a:gd name="T55" fmla="*/ 5114 h 5985"/>
              <a:gd name="T56" fmla="*/ 4662 w 5986"/>
              <a:gd name="T57" fmla="*/ 5533 h 5985"/>
              <a:gd name="T58" fmla="*/ 5523 w 5986"/>
              <a:gd name="T59" fmla="*/ 4669 h 5985"/>
              <a:gd name="T60" fmla="*/ 5112 w 5986"/>
              <a:gd name="T61" fmla="*/ 4285 h 5985"/>
              <a:gd name="T62" fmla="*/ 5402 w 5986"/>
              <a:gd name="T63" fmla="*/ 3594 h 5985"/>
              <a:gd name="T64" fmla="*/ 5986 w 5986"/>
              <a:gd name="T65" fmla="*/ 3594 h 5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86" h="5985">
                <a:moveTo>
                  <a:pt x="5986" y="3594"/>
                </a:moveTo>
                <a:cubicBezTo>
                  <a:pt x="5986" y="3193"/>
                  <a:pt x="5986" y="2795"/>
                  <a:pt x="5986" y="2395"/>
                </a:cubicBezTo>
                <a:cubicBezTo>
                  <a:pt x="5789" y="2395"/>
                  <a:pt x="5595" y="2395"/>
                  <a:pt x="5402" y="2395"/>
                </a:cubicBezTo>
                <a:cubicBezTo>
                  <a:pt x="5343" y="2153"/>
                  <a:pt x="5246" y="1925"/>
                  <a:pt x="5122" y="1717"/>
                </a:cubicBezTo>
                <a:cubicBezTo>
                  <a:pt x="5257" y="1589"/>
                  <a:pt x="5395" y="1458"/>
                  <a:pt x="5533" y="1330"/>
                </a:cubicBezTo>
                <a:cubicBezTo>
                  <a:pt x="5232" y="1029"/>
                  <a:pt x="4956" y="753"/>
                  <a:pt x="4666" y="463"/>
                </a:cubicBezTo>
                <a:cubicBezTo>
                  <a:pt x="4541" y="597"/>
                  <a:pt x="4410" y="736"/>
                  <a:pt x="4282" y="870"/>
                </a:cubicBezTo>
                <a:cubicBezTo>
                  <a:pt x="4071" y="743"/>
                  <a:pt x="3836" y="642"/>
                  <a:pt x="3591" y="584"/>
                </a:cubicBezTo>
                <a:cubicBezTo>
                  <a:pt x="3591" y="397"/>
                  <a:pt x="3591" y="197"/>
                  <a:pt x="3591" y="0"/>
                </a:cubicBezTo>
                <a:cubicBezTo>
                  <a:pt x="3190" y="0"/>
                  <a:pt x="2793" y="0"/>
                  <a:pt x="2392" y="0"/>
                </a:cubicBezTo>
                <a:cubicBezTo>
                  <a:pt x="2392" y="197"/>
                  <a:pt x="2392" y="390"/>
                  <a:pt x="2392" y="587"/>
                </a:cubicBezTo>
                <a:cubicBezTo>
                  <a:pt x="2150" y="649"/>
                  <a:pt x="1918" y="746"/>
                  <a:pt x="1711" y="870"/>
                </a:cubicBezTo>
                <a:cubicBezTo>
                  <a:pt x="1586" y="736"/>
                  <a:pt x="1452" y="594"/>
                  <a:pt x="1327" y="456"/>
                </a:cubicBezTo>
                <a:cubicBezTo>
                  <a:pt x="1023" y="753"/>
                  <a:pt x="747" y="1029"/>
                  <a:pt x="453" y="1323"/>
                </a:cubicBezTo>
                <a:cubicBezTo>
                  <a:pt x="588" y="1451"/>
                  <a:pt x="729" y="1582"/>
                  <a:pt x="868" y="1710"/>
                </a:cubicBezTo>
                <a:cubicBezTo>
                  <a:pt x="740" y="1921"/>
                  <a:pt x="646" y="2149"/>
                  <a:pt x="584" y="2395"/>
                </a:cubicBezTo>
                <a:cubicBezTo>
                  <a:pt x="398" y="2395"/>
                  <a:pt x="201" y="2395"/>
                  <a:pt x="0" y="2395"/>
                </a:cubicBezTo>
                <a:cubicBezTo>
                  <a:pt x="0" y="2795"/>
                  <a:pt x="0" y="3183"/>
                  <a:pt x="0" y="3587"/>
                </a:cubicBezTo>
                <a:cubicBezTo>
                  <a:pt x="197" y="3587"/>
                  <a:pt x="391" y="3587"/>
                  <a:pt x="584" y="3587"/>
                </a:cubicBezTo>
                <a:cubicBezTo>
                  <a:pt x="646" y="3832"/>
                  <a:pt x="743" y="4064"/>
                  <a:pt x="871" y="4275"/>
                </a:cubicBezTo>
                <a:cubicBezTo>
                  <a:pt x="733" y="4396"/>
                  <a:pt x="584" y="4527"/>
                  <a:pt x="442" y="4651"/>
                </a:cubicBezTo>
                <a:cubicBezTo>
                  <a:pt x="750" y="4959"/>
                  <a:pt x="1027" y="5235"/>
                  <a:pt x="1320" y="5529"/>
                </a:cubicBezTo>
                <a:cubicBezTo>
                  <a:pt x="1448" y="5391"/>
                  <a:pt x="1583" y="5249"/>
                  <a:pt x="1711" y="5114"/>
                </a:cubicBezTo>
                <a:cubicBezTo>
                  <a:pt x="1918" y="5242"/>
                  <a:pt x="2150" y="5336"/>
                  <a:pt x="2392" y="5398"/>
                </a:cubicBezTo>
                <a:cubicBezTo>
                  <a:pt x="2392" y="5584"/>
                  <a:pt x="2392" y="5781"/>
                  <a:pt x="2392" y="5985"/>
                </a:cubicBezTo>
                <a:cubicBezTo>
                  <a:pt x="2793" y="5985"/>
                  <a:pt x="3180" y="5985"/>
                  <a:pt x="3584" y="5985"/>
                </a:cubicBezTo>
                <a:cubicBezTo>
                  <a:pt x="3584" y="5788"/>
                  <a:pt x="3584" y="5591"/>
                  <a:pt x="3584" y="5401"/>
                </a:cubicBezTo>
                <a:cubicBezTo>
                  <a:pt x="3833" y="5343"/>
                  <a:pt x="4064" y="5242"/>
                  <a:pt x="4279" y="5114"/>
                </a:cubicBezTo>
                <a:cubicBezTo>
                  <a:pt x="4403" y="5253"/>
                  <a:pt x="4534" y="5394"/>
                  <a:pt x="4662" y="5533"/>
                </a:cubicBezTo>
                <a:cubicBezTo>
                  <a:pt x="4956" y="5239"/>
                  <a:pt x="5232" y="4959"/>
                  <a:pt x="5523" y="4669"/>
                </a:cubicBezTo>
                <a:cubicBezTo>
                  <a:pt x="5388" y="4541"/>
                  <a:pt x="5246" y="4409"/>
                  <a:pt x="5112" y="4285"/>
                </a:cubicBezTo>
                <a:cubicBezTo>
                  <a:pt x="5239" y="4074"/>
                  <a:pt x="5340" y="3843"/>
                  <a:pt x="5402" y="3594"/>
                </a:cubicBezTo>
                <a:cubicBezTo>
                  <a:pt x="5588" y="3594"/>
                  <a:pt x="5785" y="3594"/>
                  <a:pt x="5986" y="359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endParaRPr lang="en-US">
              <a:solidFill>
                <a:srgbClr val="505050"/>
              </a:solidFill>
              <a:latin typeface="Segoe UI"/>
            </a:endParaRPr>
          </a:p>
        </p:txBody>
      </p:sp>
      <p:grpSp>
        <p:nvGrpSpPr>
          <p:cNvPr id="32" name="Group 31"/>
          <p:cNvGrpSpPr/>
          <p:nvPr/>
        </p:nvGrpSpPr>
        <p:grpSpPr>
          <a:xfrm>
            <a:off x="5470864" y="5700667"/>
            <a:ext cx="537424" cy="528338"/>
            <a:chOff x="10832823" y="3353836"/>
            <a:chExt cx="537576" cy="528488"/>
          </a:xfrm>
        </p:grpSpPr>
        <p:sp>
          <p:nvSpPr>
            <p:cNvPr id="33" name="Oval 13"/>
            <p:cNvSpPr>
              <a:spLocks noChangeArrowheads="1"/>
            </p:cNvSpPr>
            <p:nvPr/>
          </p:nvSpPr>
          <p:spPr bwMode="auto">
            <a:xfrm>
              <a:off x="10943701" y="3353836"/>
              <a:ext cx="426698" cy="42669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endParaRPr lang="en-US">
                <a:solidFill>
                  <a:srgbClr val="505050"/>
                </a:solidFill>
                <a:latin typeface="Segoe UI"/>
              </a:endParaRPr>
            </a:p>
          </p:txBody>
        </p:sp>
        <p:sp>
          <p:nvSpPr>
            <p:cNvPr id="35" name="Freeform 14"/>
            <p:cNvSpPr>
              <a:spLocks/>
            </p:cNvSpPr>
            <p:nvPr/>
          </p:nvSpPr>
          <p:spPr bwMode="auto">
            <a:xfrm>
              <a:off x="10832823" y="3702829"/>
              <a:ext cx="179495" cy="179495"/>
            </a:xfrm>
            <a:custGeom>
              <a:avLst/>
              <a:gdLst>
                <a:gd name="T0" fmla="*/ 1224 w 1980"/>
                <a:gd name="T1" fmla="*/ 0 h 1977"/>
                <a:gd name="T2" fmla="*/ 218 w 1980"/>
                <a:gd name="T3" fmla="*/ 985 h 1977"/>
                <a:gd name="T4" fmla="*/ 211 w 1980"/>
                <a:gd name="T5" fmla="*/ 1752 h 1977"/>
                <a:gd name="T6" fmla="*/ 218 w 1980"/>
                <a:gd name="T7" fmla="*/ 1759 h 1977"/>
                <a:gd name="T8" fmla="*/ 985 w 1980"/>
                <a:gd name="T9" fmla="*/ 1766 h 1977"/>
                <a:gd name="T10" fmla="*/ 1980 w 1980"/>
                <a:gd name="T11" fmla="*/ 788 h 1977"/>
                <a:gd name="T12" fmla="*/ 1224 w 1980"/>
                <a:gd name="T13" fmla="*/ 0 h 1977"/>
              </a:gdLst>
              <a:ahLst/>
              <a:cxnLst>
                <a:cxn ang="0">
                  <a:pos x="T0" y="T1"/>
                </a:cxn>
                <a:cxn ang="0">
                  <a:pos x="T2" y="T3"/>
                </a:cxn>
                <a:cxn ang="0">
                  <a:pos x="T4" y="T5"/>
                </a:cxn>
                <a:cxn ang="0">
                  <a:pos x="T6" y="T7"/>
                </a:cxn>
                <a:cxn ang="0">
                  <a:pos x="T8" y="T9"/>
                </a:cxn>
                <a:cxn ang="0">
                  <a:pos x="T10" y="T11"/>
                </a:cxn>
                <a:cxn ang="0">
                  <a:pos x="T12" y="T13"/>
                </a:cxn>
              </a:cxnLst>
              <a:rect l="0" t="0" r="r" b="b"/>
              <a:pathLst>
                <a:path w="1980" h="1977">
                  <a:moveTo>
                    <a:pt x="1224" y="0"/>
                  </a:moveTo>
                  <a:cubicBezTo>
                    <a:pt x="218" y="985"/>
                    <a:pt x="218" y="985"/>
                    <a:pt x="218" y="985"/>
                  </a:cubicBezTo>
                  <a:cubicBezTo>
                    <a:pt x="4" y="1196"/>
                    <a:pt x="0" y="1538"/>
                    <a:pt x="211" y="1752"/>
                  </a:cubicBezTo>
                  <a:cubicBezTo>
                    <a:pt x="218" y="1759"/>
                    <a:pt x="218" y="1759"/>
                    <a:pt x="218" y="1759"/>
                  </a:cubicBezTo>
                  <a:cubicBezTo>
                    <a:pt x="429" y="1974"/>
                    <a:pt x="771" y="1977"/>
                    <a:pt x="985" y="1766"/>
                  </a:cubicBezTo>
                  <a:cubicBezTo>
                    <a:pt x="1980" y="788"/>
                    <a:pt x="1980" y="788"/>
                    <a:pt x="1980" y="788"/>
                  </a:cubicBezTo>
                  <a:cubicBezTo>
                    <a:pt x="1683" y="581"/>
                    <a:pt x="1424" y="315"/>
                    <a:pt x="122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endParaRPr lang="en-US">
                <a:solidFill>
                  <a:srgbClr val="505050"/>
                </a:solidFill>
                <a:latin typeface="Segoe UI"/>
              </a:endParaRPr>
            </a:p>
          </p:txBody>
        </p:sp>
      </p:grpSp>
    </p:spTree>
    <p:extLst>
      <p:ext uri="{BB962C8B-B14F-4D97-AF65-F5344CB8AC3E}">
        <p14:creationId xmlns:p14="http://schemas.microsoft.com/office/powerpoint/2010/main" val="116887626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0" y="1186356"/>
            <a:ext cx="9859116" cy="2139688"/>
          </a:xfrm>
        </p:spPr>
        <p:txBody>
          <a:bodyPr/>
          <a:lstStyle/>
          <a:p>
            <a:r>
              <a:rPr lang="en-US" dirty="0"/>
              <a:t>Cognitive Services Demos</a:t>
            </a:r>
          </a:p>
        </p:txBody>
      </p:sp>
    </p:spTree>
    <p:extLst>
      <p:ext uri="{BB962C8B-B14F-4D97-AF65-F5344CB8AC3E}">
        <p14:creationId xmlns:p14="http://schemas.microsoft.com/office/powerpoint/2010/main" val="160292628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peech Bubble: Rectangle with Corners Rounded 3"/>
          <p:cNvSpPr/>
          <p:nvPr/>
        </p:nvSpPr>
        <p:spPr bwMode="auto">
          <a:xfrm>
            <a:off x="418643" y="590321"/>
            <a:ext cx="6947292" cy="1120531"/>
          </a:xfrm>
          <a:prstGeom prst="wedgeRoundRectCallout">
            <a:avLst>
              <a:gd name="adj1" fmla="val -45227"/>
              <a:gd name="adj2" fmla="val 63314"/>
              <a:gd name="adj3" fmla="val 16667"/>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a:lnSpc>
                <a:spcPct val="90000"/>
              </a:lnSpc>
            </a:pPr>
            <a:r>
              <a:rPr lang="en-US" sz="2745" dirty="0">
                <a:solidFill>
                  <a:srgbClr val="333333"/>
                </a:solidFill>
                <a:ea typeface="Segoe UI" pitchFamily="34" charset="0"/>
                <a:cs typeface="Segoe UI" pitchFamily="34" charset="0"/>
              </a:rPr>
              <a:t>What did you think of the service provided today?</a:t>
            </a:r>
          </a:p>
        </p:txBody>
      </p:sp>
      <p:sp>
        <p:nvSpPr>
          <p:cNvPr id="5" name="Speech Bubble: Rectangle with Corners Rounded 4"/>
          <p:cNvSpPr/>
          <p:nvPr/>
        </p:nvSpPr>
        <p:spPr bwMode="auto">
          <a:xfrm>
            <a:off x="418643" y="4698935"/>
            <a:ext cx="6947292" cy="1120531"/>
          </a:xfrm>
          <a:prstGeom prst="wedgeRoundRectCallout">
            <a:avLst>
              <a:gd name="adj1" fmla="val -45227"/>
              <a:gd name="adj2" fmla="val 63314"/>
              <a:gd name="adj3" fmla="val 16667"/>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a:lnSpc>
                <a:spcPct val="90000"/>
              </a:lnSpc>
            </a:pPr>
            <a:r>
              <a:rPr lang="en-US" sz="2745" dirty="0">
                <a:solidFill>
                  <a:srgbClr val="333333"/>
                </a:solidFill>
                <a:ea typeface="Segoe UI" pitchFamily="34" charset="0"/>
                <a:cs typeface="Segoe UI" pitchFamily="34" charset="0"/>
              </a:rPr>
              <a:t>Thank you so much for your feedback.</a:t>
            </a:r>
            <a:br>
              <a:rPr lang="en-US" sz="2745" dirty="0">
                <a:solidFill>
                  <a:srgbClr val="333333"/>
                </a:solidFill>
                <a:ea typeface="Segoe UI" pitchFamily="34" charset="0"/>
                <a:cs typeface="Segoe UI" pitchFamily="34" charset="0"/>
              </a:rPr>
            </a:br>
            <a:r>
              <a:rPr lang="en-US" sz="2745" dirty="0">
                <a:solidFill>
                  <a:srgbClr val="333333"/>
                </a:solidFill>
                <a:ea typeface="Segoe UI" pitchFamily="34" charset="0"/>
                <a:cs typeface="Segoe UI" pitchFamily="34" charset="0"/>
              </a:rPr>
              <a:t>Have a nice day!</a:t>
            </a:r>
          </a:p>
        </p:txBody>
      </p:sp>
      <p:sp>
        <p:nvSpPr>
          <p:cNvPr id="6" name="Speech Bubble: Rectangle with Corners Rounded 5"/>
          <p:cNvSpPr/>
          <p:nvPr/>
        </p:nvSpPr>
        <p:spPr bwMode="auto">
          <a:xfrm>
            <a:off x="4377853" y="2681979"/>
            <a:ext cx="6947292" cy="1120531"/>
          </a:xfrm>
          <a:prstGeom prst="wedgeRoundRectCallout">
            <a:avLst>
              <a:gd name="adj1" fmla="val 43619"/>
              <a:gd name="adj2" fmla="val 71672"/>
              <a:gd name="adj3" fmla="val 16667"/>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a:lnSpc>
                <a:spcPct val="90000"/>
              </a:lnSpc>
            </a:pPr>
            <a:r>
              <a:rPr lang="en-US" sz="2745" dirty="0">
                <a:solidFill>
                  <a:srgbClr val="333333"/>
                </a:solidFill>
                <a:ea typeface="Segoe UI" pitchFamily="34" charset="0"/>
                <a:cs typeface="Segoe UI" pitchFamily="34" charset="0"/>
              </a:rPr>
              <a:t>Everything was terrible! I hated it!!</a:t>
            </a:r>
          </a:p>
        </p:txBody>
      </p:sp>
    </p:spTree>
    <p:extLst>
      <p:ext uri="{BB962C8B-B14F-4D97-AF65-F5344CB8AC3E}">
        <p14:creationId xmlns:p14="http://schemas.microsoft.com/office/powerpoint/2010/main" val="25571953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anim calcmode="lin" valueType="num">
                                      <p:cBhvr>
                                        <p:cTn id="15" dur="1000" fill="hold"/>
                                        <p:tgtEl>
                                          <p:spTgt spid="6"/>
                                        </p:tgtEl>
                                        <p:attrNameLst>
                                          <p:attrName>ppt_x</p:attrName>
                                        </p:attrNameLst>
                                      </p:cBhvr>
                                      <p:tavLst>
                                        <p:tav tm="0">
                                          <p:val>
                                            <p:strVal val="#ppt_x"/>
                                          </p:val>
                                        </p:tav>
                                        <p:tav tm="100000">
                                          <p:val>
                                            <p:strVal val="#ppt_x"/>
                                          </p:val>
                                        </p:tav>
                                      </p:tavLst>
                                    </p:anim>
                                    <p:anim calcmode="lin" valueType="num">
                                      <p:cBhvr>
                                        <p:cTn id="1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1000"/>
                                        <p:tgtEl>
                                          <p:spTgt spid="5"/>
                                        </p:tgtEl>
                                      </p:cBhvr>
                                    </p:animEffect>
                                    <p:anim calcmode="lin" valueType="num">
                                      <p:cBhvr>
                                        <p:cTn id="22" dur="1000" fill="hold"/>
                                        <p:tgtEl>
                                          <p:spTgt spid="5"/>
                                        </p:tgtEl>
                                        <p:attrNameLst>
                                          <p:attrName>ppt_x</p:attrName>
                                        </p:attrNameLst>
                                      </p:cBhvr>
                                      <p:tavLst>
                                        <p:tav tm="0">
                                          <p:val>
                                            <p:strVal val="#ppt_x"/>
                                          </p:val>
                                        </p:tav>
                                        <p:tav tm="100000">
                                          <p:val>
                                            <p:strVal val="#ppt_x"/>
                                          </p:val>
                                        </p:tav>
                                      </p:tavLst>
                                    </p:anim>
                                    <p:anim calcmode="lin" valueType="num">
                                      <p:cBhvr>
                                        <p:cTn id="23"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Text Analytics</a:t>
            </a:r>
          </a:p>
        </p:txBody>
      </p:sp>
    </p:spTree>
    <p:extLst>
      <p:ext uri="{BB962C8B-B14F-4D97-AF65-F5344CB8AC3E}">
        <p14:creationId xmlns:p14="http://schemas.microsoft.com/office/powerpoint/2010/main" val="2654914236"/>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What is the user saying?</a:t>
            </a:r>
          </a:p>
        </p:txBody>
      </p:sp>
      <p:sp>
        <p:nvSpPr>
          <p:cNvPr id="4" name="Text Placeholder 3"/>
          <p:cNvSpPr>
            <a:spLocks noGrp="1"/>
          </p:cNvSpPr>
          <p:nvPr>
            <p:ph idx="1"/>
          </p:nvPr>
        </p:nvSpPr>
        <p:spPr/>
        <p:txBody>
          <a:bodyPr/>
          <a:lstStyle/>
          <a:p>
            <a:r>
              <a:rPr lang="en-US" dirty="0"/>
              <a:t>Topics?</a:t>
            </a:r>
          </a:p>
          <a:p>
            <a:r>
              <a:rPr lang="en-US" dirty="0"/>
              <a:t>Themes?</a:t>
            </a:r>
          </a:p>
          <a:p>
            <a:r>
              <a:rPr lang="en-US" dirty="0"/>
              <a:t>Language?</a:t>
            </a:r>
          </a:p>
          <a:p>
            <a:r>
              <a:rPr lang="en-US" dirty="0"/>
              <a:t>Mood?</a:t>
            </a:r>
          </a:p>
        </p:txBody>
      </p:sp>
    </p:spTree>
    <p:extLst>
      <p:ext uri="{BB962C8B-B14F-4D97-AF65-F5344CB8AC3E}">
        <p14:creationId xmlns:p14="http://schemas.microsoft.com/office/powerpoint/2010/main" val="15586684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Text Analytics</a:t>
            </a:r>
          </a:p>
        </p:txBody>
      </p:sp>
      <p:sp>
        <p:nvSpPr>
          <p:cNvPr id="3" name="Text Placeholder 2"/>
          <p:cNvSpPr>
            <a:spLocks noGrp="1"/>
          </p:cNvSpPr>
          <p:nvPr>
            <p:ph idx="1"/>
          </p:nvPr>
        </p:nvSpPr>
        <p:spPr/>
        <p:txBody>
          <a:bodyPr/>
          <a:lstStyle/>
          <a:p>
            <a:r>
              <a:rPr lang="en-US" dirty="0"/>
              <a:t>Language</a:t>
            </a:r>
          </a:p>
          <a:p>
            <a:r>
              <a:rPr lang="en-US" dirty="0"/>
              <a:t>Sentiment</a:t>
            </a:r>
          </a:p>
          <a:p>
            <a:r>
              <a:rPr lang="en-US" dirty="0"/>
              <a:t>Key phrases</a:t>
            </a:r>
          </a:p>
        </p:txBody>
      </p:sp>
    </p:spTree>
    <p:extLst>
      <p:ext uri="{BB962C8B-B14F-4D97-AF65-F5344CB8AC3E}">
        <p14:creationId xmlns:p14="http://schemas.microsoft.com/office/powerpoint/2010/main" val="536183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389770" y="440918"/>
            <a:ext cx="9445103" cy="693970"/>
          </a:xfrm>
          <a:prstGeom prst="rect">
            <a:avLst/>
          </a:prstGeom>
        </p:spPr>
        <p:txBody>
          <a:bodyPr wrap="none">
            <a:spAutoFit/>
          </a:bodyPr>
          <a:lstStyle/>
          <a:p>
            <a:pPr defTabSz="914367" eaLnBrk="1" fontAlgn="auto" hangingPunct="1">
              <a:spcBef>
                <a:spcPts val="0"/>
              </a:spcBef>
              <a:spcAft>
                <a:spcPts val="0"/>
              </a:spcAft>
              <a:defRPr/>
            </a:pPr>
            <a:r>
              <a:rPr lang="en-US" sz="3921" dirty="0">
                <a:solidFill>
                  <a:srgbClr val="FF8C00"/>
                </a:solidFill>
                <a:latin typeface="Segoe UI Semilight"/>
              </a:rPr>
              <a:t>The run across Golden Gate was gorgeous!</a:t>
            </a:r>
          </a:p>
        </p:txBody>
      </p:sp>
      <p:sp>
        <p:nvSpPr>
          <p:cNvPr id="5" name="Rectangle 4"/>
          <p:cNvSpPr/>
          <p:nvPr/>
        </p:nvSpPr>
        <p:spPr>
          <a:xfrm>
            <a:off x="568047" y="1860256"/>
            <a:ext cx="5677357" cy="4073306"/>
          </a:xfrm>
          <a:prstGeom prst="rect">
            <a:avLst/>
          </a:prstGeom>
        </p:spPr>
        <p:txBody>
          <a:bodyPr wrap="square">
            <a:spAutoFit/>
          </a:bodyPr>
          <a:lstStyle/>
          <a:p>
            <a:pPr defTabSz="914367" eaLnBrk="1" fontAlgn="auto" hangingPunct="1">
              <a:spcBef>
                <a:spcPts val="0"/>
              </a:spcBef>
              <a:spcAft>
                <a:spcPts val="0"/>
              </a:spcAft>
              <a:defRPr/>
            </a:pPr>
            <a:r>
              <a:rPr lang="en-US" sz="2353" dirty="0">
                <a:solidFill>
                  <a:srgbClr val="00188F"/>
                </a:solidFill>
                <a:latin typeface="Consolas" panose="020B0609020204030204" pitchFamily="49" charset="0"/>
              </a:rPr>
              <a:t>Key phrases:</a:t>
            </a:r>
          </a:p>
          <a:p>
            <a:pPr defTabSz="914367" eaLnBrk="1" fontAlgn="auto" hangingPunct="1">
              <a:spcBef>
                <a:spcPts val="0"/>
              </a:spcBef>
              <a:spcAft>
                <a:spcPts val="0"/>
              </a:spcAft>
              <a:defRPr/>
            </a:pPr>
            <a:r>
              <a:rPr lang="en-US" sz="2353" dirty="0">
                <a:solidFill>
                  <a:srgbClr val="353535"/>
                </a:solidFill>
                <a:latin typeface="Consolas" panose="020B0609020204030204" pitchFamily="49" charset="0"/>
              </a:rPr>
              <a:t>{ "documents":</a:t>
            </a:r>
          </a:p>
          <a:p>
            <a:pPr defTabSz="914367" eaLnBrk="1" fontAlgn="auto" hangingPunct="1">
              <a:spcBef>
                <a:spcPts val="0"/>
              </a:spcBef>
              <a:spcAft>
                <a:spcPts val="0"/>
              </a:spcAft>
              <a:defRPr/>
            </a:pPr>
            <a:r>
              <a:rPr lang="en-US" sz="2353" dirty="0">
                <a:solidFill>
                  <a:srgbClr val="353535"/>
                </a:solidFill>
                <a:latin typeface="Consolas" panose="020B0609020204030204" pitchFamily="49" charset="0"/>
              </a:rPr>
              <a:t>  [ </a:t>
            </a:r>
          </a:p>
          <a:p>
            <a:pPr defTabSz="914367" eaLnBrk="1" fontAlgn="auto" hangingPunct="1">
              <a:spcBef>
                <a:spcPts val="0"/>
              </a:spcBef>
              <a:spcAft>
                <a:spcPts val="0"/>
              </a:spcAft>
              <a:defRPr/>
            </a:pPr>
            <a:r>
              <a:rPr lang="en-US" sz="2353" dirty="0">
                <a:solidFill>
                  <a:srgbClr val="353535"/>
                </a:solidFill>
                <a:latin typeface="Consolas" panose="020B0609020204030204" pitchFamily="49" charset="0"/>
              </a:rPr>
              <a:t>    { </a:t>
            </a:r>
          </a:p>
          <a:p>
            <a:pPr defTabSz="914367" eaLnBrk="1" fontAlgn="auto" hangingPunct="1">
              <a:spcBef>
                <a:spcPts val="0"/>
              </a:spcBef>
              <a:spcAft>
                <a:spcPts val="0"/>
              </a:spcAft>
              <a:defRPr/>
            </a:pPr>
            <a:r>
              <a:rPr lang="en-US" sz="2353" dirty="0">
                <a:solidFill>
                  <a:srgbClr val="353535"/>
                </a:solidFill>
                <a:latin typeface="Consolas" panose="020B0609020204030204" pitchFamily="49" charset="0"/>
              </a:rPr>
              <a:t>      "</a:t>
            </a:r>
            <a:r>
              <a:rPr lang="en-US" sz="2353" dirty="0" err="1">
                <a:solidFill>
                  <a:srgbClr val="353535"/>
                </a:solidFill>
                <a:latin typeface="Consolas" panose="020B0609020204030204" pitchFamily="49" charset="0"/>
              </a:rPr>
              <a:t>keyPhrases</a:t>
            </a:r>
            <a:r>
              <a:rPr lang="en-US" sz="2353" dirty="0">
                <a:solidFill>
                  <a:srgbClr val="353535"/>
                </a:solidFill>
                <a:latin typeface="Consolas" panose="020B0609020204030204" pitchFamily="49" charset="0"/>
              </a:rPr>
              <a:t>": </a:t>
            </a:r>
          </a:p>
          <a:p>
            <a:pPr defTabSz="914367" eaLnBrk="1" fontAlgn="auto" hangingPunct="1">
              <a:spcBef>
                <a:spcPts val="0"/>
              </a:spcBef>
              <a:spcAft>
                <a:spcPts val="0"/>
              </a:spcAft>
              <a:defRPr/>
            </a:pPr>
            <a:r>
              <a:rPr lang="en-US" sz="2353" dirty="0">
                <a:solidFill>
                  <a:srgbClr val="353535"/>
                </a:solidFill>
                <a:latin typeface="Consolas" panose="020B0609020204030204" pitchFamily="49" charset="0"/>
              </a:rPr>
              <a:t>        [ "run", "Golden Gate" ],</a:t>
            </a:r>
          </a:p>
          <a:p>
            <a:pPr defTabSz="914367" eaLnBrk="1" fontAlgn="auto" hangingPunct="1">
              <a:spcBef>
                <a:spcPts val="0"/>
              </a:spcBef>
              <a:spcAft>
                <a:spcPts val="0"/>
              </a:spcAft>
              <a:defRPr/>
            </a:pPr>
            <a:r>
              <a:rPr lang="en-US" sz="2353" dirty="0">
                <a:solidFill>
                  <a:srgbClr val="353535"/>
                </a:solidFill>
                <a:latin typeface="Consolas" panose="020B0609020204030204" pitchFamily="49" charset="0"/>
              </a:rPr>
              <a:t>      "id": "0" </a:t>
            </a:r>
          </a:p>
          <a:p>
            <a:pPr defTabSz="914367" eaLnBrk="1" fontAlgn="auto" hangingPunct="1">
              <a:spcBef>
                <a:spcPts val="0"/>
              </a:spcBef>
              <a:spcAft>
                <a:spcPts val="0"/>
              </a:spcAft>
              <a:defRPr/>
            </a:pPr>
            <a:r>
              <a:rPr lang="en-US" sz="2353" dirty="0">
                <a:solidFill>
                  <a:srgbClr val="353535"/>
                </a:solidFill>
                <a:latin typeface="Consolas" panose="020B0609020204030204" pitchFamily="49" charset="0"/>
              </a:rPr>
              <a:t>    } </a:t>
            </a:r>
          </a:p>
          <a:p>
            <a:pPr defTabSz="914367" eaLnBrk="1" fontAlgn="auto" hangingPunct="1">
              <a:spcBef>
                <a:spcPts val="0"/>
              </a:spcBef>
              <a:spcAft>
                <a:spcPts val="0"/>
              </a:spcAft>
              <a:defRPr/>
            </a:pPr>
            <a:r>
              <a:rPr lang="en-US" sz="2353" dirty="0">
                <a:solidFill>
                  <a:srgbClr val="353535"/>
                </a:solidFill>
                <a:latin typeface="Consolas" panose="020B0609020204030204" pitchFamily="49" charset="0"/>
              </a:rPr>
              <a:t>  ],</a:t>
            </a:r>
          </a:p>
          <a:p>
            <a:pPr defTabSz="914367" eaLnBrk="1" fontAlgn="auto" hangingPunct="1">
              <a:spcBef>
                <a:spcPts val="0"/>
              </a:spcBef>
              <a:spcAft>
                <a:spcPts val="0"/>
              </a:spcAft>
              <a:defRPr/>
            </a:pPr>
            <a:r>
              <a:rPr lang="en-US" sz="2353" dirty="0">
                <a:solidFill>
                  <a:srgbClr val="353535"/>
                </a:solidFill>
                <a:latin typeface="Consolas" panose="020B0609020204030204" pitchFamily="49" charset="0"/>
              </a:rPr>
              <a:t>  "errors": []</a:t>
            </a:r>
          </a:p>
          <a:p>
            <a:pPr defTabSz="914367" eaLnBrk="1" fontAlgn="auto" hangingPunct="1">
              <a:spcBef>
                <a:spcPts val="0"/>
              </a:spcBef>
              <a:spcAft>
                <a:spcPts val="0"/>
              </a:spcAft>
              <a:defRPr/>
            </a:pPr>
            <a:r>
              <a:rPr lang="en-US" sz="2353" dirty="0">
                <a:solidFill>
                  <a:srgbClr val="353535"/>
                </a:solidFill>
                <a:latin typeface="Consolas" panose="020B0609020204030204" pitchFamily="49" charset="0"/>
              </a:rPr>
              <a:t>} </a:t>
            </a:r>
          </a:p>
        </p:txBody>
      </p:sp>
      <p:sp>
        <p:nvSpPr>
          <p:cNvPr id="6" name="Rectangle 5"/>
          <p:cNvSpPr/>
          <p:nvPr/>
        </p:nvSpPr>
        <p:spPr>
          <a:xfrm>
            <a:off x="6245405" y="1860257"/>
            <a:ext cx="5752059" cy="3711234"/>
          </a:xfrm>
          <a:prstGeom prst="rect">
            <a:avLst/>
          </a:prstGeom>
        </p:spPr>
        <p:txBody>
          <a:bodyPr wrap="square">
            <a:spAutoFit/>
          </a:bodyPr>
          <a:lstStyle/>
          <a:p>
            <a:pPr defTabSz="914367" eaLnBrk="1" fontAlgn="auto" hangingPunct="1">
              <a:spcBef>
                <a:spcPts val="0"/>
              </a:spcBef>
              <a:spcAft>
                <a:spcPts val="0"/>
              </a:spcAft>
              <a:defRPr/>
            </a:pPr>
            <a:r>
              <a:rPr lang="en-US" sz="2353" dirty="0">
                <a:solidFill>
                  <a:srgbClr val="00188F"/>
                </a:solidFill>
                <a:latin typeface="Consolas" panose="020B0609020204030204" pitchFamily="49" charset="0"/>
              </a:rPr>
              <a:t>Sentiment:</a:t>
            </a:r>
          </a:p>
          <a:p>
            <a:pPr defTabSz="914367" eaLnBrk="1" fontAlgn="auto" hangingPunct="1">
              <a:spcBef>
                <a:spcPts val="0"/>
              </a:spcBef>
              <a:spcAft>
                <a:spcPts val="0"/>
              </a:spcAft>
              <a:defRPr/>
            </a:pPr>
            <a:r>
              <a:rPr lang="en-US" sz="2353" dirty="0">
                <a:solidFill>
                  <a:srgbClr val="353535"/>
                </a:solidFill>
                <a:latin typeface="Consolas" panose="020B0609020204030204" pitchFamily="49" charset="0"/>
              </a:rPr>
              <a:t>{ "documents": </a:t>
            </a:r>
          </a:p>
          <a:p>
            <a:pPr defTabSz="914367" eaLnBrk="1" fontAlgn="auto" hangingPunct="1">
              <a:spcBef>
                <a:spcPts val="0"/>
              </a:spcBef>
              <a:spcAft>
                <a:spcPts val="0"/>
              </a:spcAft>
              <a:defRPr/>
            </a:pPr>
            <a:r>
              <a:rPr lang="en-US" sz="2353" dirty="0">
                <a:solidFill>
                  <a:srgbClr val="353535"/>
                </a:solidFill>
                <a:latin typeface="Consolas" panose="020B0609020204030204" pitchFamily="49" charset="0"/>
              </a:rPr>
              <a:t>  [</a:t>
            </a:r>
          </a:p>
          <a:p>
            <a:pPr defTabSz="914367" eaLnBrk="1" fontAlgn="auto" hangingPunct="1">
              <a:spcBef>
                <a:spcPts val="0"/>
              </a:spcBef>
              <a:spcAft>
                <a:spcPts val="0"/>
              </a:spcAft>
              <a:defRPr/>
            </a:pPr>
            <a:r>
              <a:rPr lang="en-US" sz="2353" dirty="0">
                <a:solidFill>
                  <a:srgbClr val="353535"/>
                </a:solidFill>
                <a:latin typeface="Consolas" panose="020B0609020204030204" pitchFamily="49" charset="0"/>
              </a:rPr>
              <a:t>    {</a:t>
            </a:r>
          </a:p>
          <a:p>
            <a:pPr defTabSz="914367" eaLnBrk="1" fontAlgn="auto" hangingPunct="1">
              <a:spcBef>
                <a:spcPts val="0"/>
              </a:spcBef>
              <a:spcAft>
                <a:spcPts val="0"/>
              </a:spcAft>
              <a:defRPr/>
            </a:pPr>
            <a:r>
              <a:rPr lang="en-US" sz="2353" dirty="0">
                <a:solidFill>
                  <a:srgbClr val="353535"/>
                </a:solidFill>
                <a:latin typeface="Consolas" panose="020B0609020204030204" pitchFamily="49" charset="0"/>
              </a:rPr>
              <a:t>      "score": 0.9304294,</a:t>
            </a:r>
          </a:p>
          <a:p>
            <a:pPr defTabSz="914367" eaLnBrk="1" fontAlgn="auto" hangingPunct="1">
              <a:spcBef>
                <a:spcPts val="0"/>
              </a:spcBef>
              <a:spcAft>
                <a:spcPts val="0"/>
              </a:spcAft>
              <a:defRPr/>
            </a:pPr>
            <a:r>
              <a:rPr lang="en-US" sz="2353" dirty="0">
                <a:solidFill>
                  <a:srgbClr val="353535"/>
                </a:solidFill>
                <a:latin typeface="Consolas" panose="020B0609020204030204" pitchFamily="49" charset="0"/>
              </a:rPr>
              <a:t>      "id": "0"</a:t>
            </a:r>
          </a:p>
          <a:p>
            <a:pPr defTabSz="914367" eaLnBrk="1" fontAlgn="auto" hangingPunct="1">
              <a:spcBef>
                <a:spcPts val="0"/>
              </a:spcBef>
              <a:spcAft>
                <a:spcPts val="0"/>
              </a:spcAft>
              <a:defRPr/>
            </a:pPr>
            <a:r>
              <a:rPr lang="en-US" sz="2353" dirty="0">
                <a:solidFill>
                  <a:srgbClr val="353535"/>
                </a:solidFill>
                <a:latin typeface="Consolas" panose="020B0609020204030204" pitchFamily="49" charset="0"/>
              </a:rPr>
              <a:t>    }</a:t>
            </a:r>
          </a:p>
          <a:p>
            <a:pPr defTabSz="914367" eaLnBrk="1" fontAlgn="auto" hangingPunct="1">
              <a:spcBef>
                <a:spcPts val="0"/>
              </a:spcBef>
              <a:spcAft>
                <a:spcPts val="0"/>
              </a:spcAft>
              <a:defRPr/>
            </a:pPr>
            <a:r>
              <a:rPr lang="en-US" sz="2353" dirty="0">
                <a:solidFill>
                  <a:srgbClr val="353535"/>
                </a:solidFill>
                <a:latin typeface="Consolas" panose="020B0609020204030204" pitchFamily="49" charset="0"/>
              </a:rPr>
              <a:t>  ],</a:t>
            </a:r>
          </a:p>
          <a:p>
            <a:pPr defTabSz="914367" eaLnBrk="1" fontAlgn="auto" hangingPunct="1">
              <a:spcBef>
                <a:spcPts val="0"/>
              </a:spcBef>
              <a:spcAft>
                <a:spcPts val="0"/>
              </a:spcAft>
              <a:defRPr/>
            </a:pPr>
            <a:r>
              <a:rPr lang="en-US" sz="2353" dirty="0">
                <a:solidFill>
                  <a:srgbClr val="353535"/>
                </a:solidFill>
                <a:latin typeface="Consolas" panose="020B0609020204030204" pitchFamily="49" charset="0"/>
              </a:rPr>
              <a:t>  "errors": []</a:t>
            </a:r>
          </a:p>
          <a:p>
            <a:pPr defTabSz="914367" eaLnBrk="1" fontAlgn="auto" hangingPunct="1">
              <a:spcBef>
                <a:spcPts val="0"/>
              </a:spcBef>
              <a:spcAft>
                <a:spcPts val="0"/>
              </a:spcAft>
              <a:defRPr/>
            </a:pPr>
            <a:r>
              <a:rPr lang="en-US" sz="2353" dirty="0">
                <a:solidFill>
                  <a:srgbClr val="353535"/>
                </a:solidFill>
                <a:latin typeface="Consolas" panose="020B0609020204030204" pitchFamily="49" charset="0"/>
              </a:rPr>
              <a:t>}</a:t>
            </a:r>
          </a:p>
        </p:txBody>
      </p:sp>
    </p:spTree>
    <p:extLst>
      <p:ext uri="{BB962C8B-B14F-4D97-AF65-F5344CB8AC3E}">
        <p14:creationId xmlns:p14="http://schemas.microsoft.com/office/powerpoint/2010/main" val="23926488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Text Analytics</a:t>
            </a:r>
          </a:p>
        </p:txBody>
      </p:sp>
      <p:sp>
        <p:nvSpPr>
          <p:cNvPr id="3" name="Text Placeholder 2"/>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5038198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58570" y="1076197"/>
            <a:ext cx="7171399" cy="1158629"/>
          </a:xfrm>
        </p:spPr>
        <p:txBody>
          <a:bodyPr/>
          <a:lstStyle/>
          <a:p>
            <a:r>
              <a:rPr lang="en-US"/>
              <a:t>Translator Hub</a:t>
            </a:r>
            <a:endParaRPr lang="en-US" dirty="0"/>
          </a:p>
        </p:txBody>
      </p:sp>
    </p:spTree>
    <p:extLst>
      <p:ext uri="{BB962C8B-B14F-4D97-AF65-F5344CB8AC3E}">
        <p14:creationId xmlns:p14="http://schemas.microsoft.com/office/powerpoint/2010/main" val="1141678672"/>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Automating translation</a:t>
            </a:r>
          </a:p>
        </p:txBody>
      </p:sp>
      <p:sp>
        <p:nvSpPr>
          <p:cNvPr id="5" name="Text Placeholder 4"/>
          <p:cNvSpPr>
            <a:spLocks noGrp="1"/>
          </p:cNvSpPr>
          <p:nvPr>
            <p:ph idx="1"/>
          </p:nvPr>
        </p:nvSpPr>
        <p:spPr/>
        <p:txBody>
          <a:bodyPr/>
          <a:lstStyle/>
          <a:p>
            <a:r>
              <a:rPr lang="en-US" dirty="0"/>
              <a:t>Many services start as English only</a:t>
            </a:r>
          </a:p>
          <a:p>
            <a:pPr lvl="1"/>
            <a:r>
              <a:rPr lang="en-US" dirty="0"/>
              <a:t>Cognitive Services</a:t>
            </a:r>
          </a:p>
          <a:p>
            <a:pPr lvl="1"/>
            <a:r>
              <a:rPr lang="en-US" dirty="0"/>
              <a:t>Certain LUIS features</a:t>
            </a:r>
          </a:p>
          <a:p>
            <a:pPr lvl="1"/>
            <a:r>
              <a:rPr lang="en-US" dirty="0"/>
              <a:t>Translate before sending to service</a:t>
            </a:r>
          </a:p>
          <a:p>
            <a:r>
              <a:rPr lang="en-US" dirty="0"/>
              <a:t>Bots are a conversational interface</a:t>
            </a:r>
          </a:p>
          <a:p>
            <a:pPr lvl="1"/>
            <a:r>
              <a:rPr lang="en-US" dirty="0"/>
              <a:t>Translate for globalization/localization</a:t>
            </a:r>
          </a:p>
        </p:txBody>
      </p:sp>
    </p:spTree>
    <p:extLst>
      <p:ext uri="{BB962C8B-B14F-4D97-AF65-F5344CB8AC3E}">
        <p14:creationId xmlns:p14="http://schemas.microsoft.com/office/powerpoint/2010/main" val="28570810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689225" y="1625600"/>
            <a:ext cx="9502775" cy="2870200"/>
          </a:xfrm>
        </p:spPr>
        <p:txBody>
          <a:bodyPr/>
          <a:lstStyle/>
          <a:p>
            <a:r>
              <a:rPr lang="en-US" sz="6470" i="1" dirty="0">
                <a:solidFill>
                  <a:schemeClr val="accent5"/>
                </a:solidFill>
              </a:rPr>
              <a:t>“Artificial Intelligence is just whatever a computer can’t do yet</a:t>
            </a:r>
            <a:r>
              <a:rPr lang="mr-IN" sz="6470" i="1" dirty="0">
                <a:solidFill>
                  <a:schemeClr val="accent5"/>
                </a:solidFill>
              </a:rPr>
              <a:t>…</a:t>
            </a:r>
            <a:r>
              <a:rPr lang="en-US" sz="6470" i="1" dirty="0">
                <a:solidFill>
                  <a:schemeClr val="accent5"/>
                </a:solidFill>
              </a:rPr>
              <a:t>”</a:t>
            </a:r>
          </a:p>
        </p:txBody>
      </p:sp>
      <p:sp>
        <p:nvSpPr>
          <p:cNvPr id="3" name="Text Placeholder 2"/>
          <p:cNvSpPr>
            <a:spLocks noGrp="1"/>
          </p:cNvSpPr>
          <p:nvPr>
            <p:ph type="body" idx="4294967295"/>
          </p:nvPr>
        </p:nvSpPr>
        <p:spPr>
          <a:xfrm>
            <a:off x="1677988" y="4808538"/>
            <a:ext cx="10514012" cy="669925"/>
          </a:xfrm>
        </p:spPr>
        <p:txBody>
          <a:bodyPr/>
          <a:lstStyle/>
          <a:p>
            <a:pPr marL="0" indent="0">
              <a:buNone/>
            </a:pPr>
            <a:r>
              <a:rPr lang="en-US" dirty="0"/>
              <a:t>Chris Bishop, Microsoft Research</a:t>
            </a:r>
          </a:p>
        </p:txBody>
      </p:sp>
    </p:spTree>
    <p:extLst>
      <p:ext uri="{BB962C8B-B14F-4D97-AF65-F5344CB8AC3E}">
        <p14:creationId xmlns:p14="http://schemas.microsoft.com/office/powerpoint/2010/main" val="15172082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Managing translations</a:t>
            </a:r>
          </a:p>
        </p:txBody>
      </p:sp>
      <p:sp>
        <p:nvSpPr>
          <p:cNvPr id="3" name="Text Placeholder 2"/>
          <p:cNvSpPr>
            <a:spLocks noGrp="1"/>
          </p:cNvSpPr>
          <p:nvPr>
            <p:ph idx="1"/>
          </p:nvPr>
        </p:nvSpPr>
        <p:spPr/>
        <p:txBody>
          <a:bodyPr/>
          <a:lstStyle/>
          <a:p>
            <a:r>
              <a:rPr lang="en-US" dirty="0"/>
              <a:t>Text Translator API</a:t>
            </a:r>
          </a:p>
          <a:p>
            <a:pPr lvl="1"/>
            <a:r>
              <a:rPr lang="en-US" dirty="0"/>
              <a:t>Context unaware translations</a:t>
            </a:r>
          </a:p>
          <a:p>
            <a:r>
              <a:rPr lang="en-US" dirty="0"/>
              <a:t>Microsoft Translator Hub</a:t>
            </a:r>
          </a:p>
          <a:p>
            <a:pPr lvl="1"/>
            <a:r>
              <a:rPr lang="en-US" dirty="0"/>
              <a:t>Add context to translations</a:t>
            </a:r>
          </a:p>
          <a:p>
            <a:r>
              <a:rPr lang="en-US" dirty="0"/>
              <a:t>Collaborative Translation Framework (CTF)</a:t>
            </a:r>
          </a:p>
          <a:p>
            <a:pPr lvl="1"/>
            <a:r>
              <a:rPr lang="en-US" dirty="0"/>
              <a:t>Crowd source translations</a:t>
            </a:r>
          </a:p>
        </p:txBody>
      </p:sp>
    </p:spTree>
    <p:extLst>
      <p:ext uri="{BB962C8B-B14F-4D97-AF65-F5344CB8AC3E}">
        <p14:creationId xmlns:p14="http://schemas.microsoft.com/office/powerpoint/2010/main" val="37706720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0FCE4C5-80FE-4B04-A24D-18A98E5F529D}"/>
              </a:ext>
            </a:extLst>
          </p:cNvPr>
          <p:cNvSpPr>
            <a:spLocks noGrp="1"/>
          </p:cNvSpPr>
          <p:nvPr>
            <p:ph type="title"/>
          </p:nvPr>
        </p:nvSpPr>
        <p:spPr>
          <a:xfrm>
            <a:off x="269241" y="1186674"/>
            <a:ext cx="9859116" cy="2136222"/>
          </a:xfrm>
        </p:spPr>
        <p:txBody>
          <a:bodyPr/>
          <a:lstStyle/>
          <a:p>
            <a:r>
              <a:rPr lang="en-US" dirty="0"/>
              <a:t>Implementing automatic translations</a:t>
            </a:r>
          </a:p>
        </p:txBody>
      </p:sp>
    </p:spTree>
    <p:extLst>
      <p:ext uri="{BB962C8B-B14F-4D97-AF65-F5344CB8AC3E}">
        <p14:creationId xmlns:p14="http://schemas.microsoft.com/office/powerpoint/2010/main" val="128787971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6045351-3B65-48DD-8274-668A3AA6ED38}"/>
              </a:ext>
            </a:extLst>
          </p:cNvPr>
          <p:cNvSpPr>
            <a:spLocks noGrp="1"/>
          </p:cNvSpPr>
          <p:nvPr>
            <p:ph type="title"/>
          </p:nvPr>
        </p:nvSpPr>
        <p:spPr/>
        <p:txBody>
          <a:bodyPr/>
          <a:lstStyle/>
          <a:p>
            <a:r>
              <a:rPr lang="en-US" dirty="0"/>
              <a:t>Your turn</a:t>
            </a:r>
          </a:p>
        </p:txBody>
      </p:sp>
      <p:sp>
        <p:nvSpPr>
          <p:cNvPr id="5" name="Text Placeholder 4">
            <a:extLst>
              <a:ext uri="{FF2B5EF4-FFF2-40B4-BE49-F238E27FC236}">
                <a16:creationId xmlns:a16="http://schemas.microsoft.com/office/drawing/2014/main" id="{6937BB7E-E744-41E2-90D3-BCD103B7903A}"/>
              </a:ext>
            </a:extLst>
          </p:cNvPr>
          <p:cNvSpPr>
            <a:spLocks noGrp="1"/>
          </p:cNvSpPr>
          <p:nvPr>
            <p:ph type="body" sz="quarter" idx="10"/>
          </p:nvPr>
        </p:nvSpPr>
        <p:spPr>
          <a:xfrm>
            <a:off x="358570" y="1345125"/>
            <a:ext cx="11474238" cy="1077154"/>
          </a:xfrm>
        </p:spPr>
        <p:txBody>
          <a:bodyPr/>
          <a:lstStyle/>
          <a:p>
            <a:r>
              <a:rPr lang="en-US" dirty="0"/>
              <a:t>Update your bot to:</a:t>
            </a:r>
          </a:p>
          <a:p>
            <a:pPr lvl="1"/>
            <a:r>
              <a:rPr lang="en-US" dirty="0"/>
              <a:t>Ask the user for feedback</a:t>
            </a:r>
          </a:p>
          <a:p>
            <a:pPr lvl="1"/>
            <a:r>
              <a:rPr lang="en-US" dirty="0"/>
              <a:t>Reply with </a:t>
            </a:r>
            <a:r>
              <a:rPr lang="en-US"/>
              <a:t>an appropriate </a:t>
            </a:r>
            <a:r>
              <a:rPr lang="en-US" dirty="0"/>
              <a:t>message based on the feedback</a:t>
            </a:r>
          </a:p>
        </p:txBody>
      </p:sp>
    </p:spTree>
    <p:extLst>
      <p:ext uri="{BB962C8B-B14F-4D97-AF65-F5344CB8AC3E}">
        <p14:creationId xmlns:p14="http://schemas.microsoft.com/office/powerpoint/2010/main" val="1337216107"/>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37390358"/>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58945" y="919038"/>
            <a:ext cx="11474111" cy="4073306"/>
          </a:xfrm>
          <a:prstGeom prst="rect">
            <a:avLst/>
          </a:prstGeom>
        </p:spPr>
        <p:txBody>
          <a:bodyPr wrap="square">
            <a:spAutoFit/>
          </a:bodyPr>
          <a:lstStyle/>
          <a:p>
            <a:pPr algn="ctr"/>
            <a:r>
              <a:rPr lang="en-US" sz="6470" i="1" dirty="0">
                <a:solidFill>
                  <a:schemeClr val="accent5"/>
                </a:solidFill>
                <a:latin typeface="+mj-lt"/>
              </a:rPr>
              <a:t>“Artificial Intelligence is computers doing things that we would normally think of as intelligent in humans.”</a:t>
            </a:r>
          </a:p>
        </p:txBody>
      </p:sp>
      <p:sp>
        <p:nvSpPr>
          <p:cNvPr id="9" name="Text Placeholder 2"/>
          <p:cNvSpPr txBox="1">
            <a:spLocks/>
          </p:cNvSpPr>
          <p:nvPr/>
        </p:nvSpPr>
        <p:spPr>
          <a:xfrm>
            <a:off x="3496396" y="5221830"/>
            <a:ext cx="10514316" cy="669832"/>
          </a:xfrm>
          <a:prstGeom prst="rect">
            <a:avLst/>
          </a:prstGeom>
        </p:spPr>
        <p:txBody>
          <a:bodyPr vert="horz" wrap="square" lIns="143428" tIns="89642" rIns="143428" bIns="89642" rtlCol="0">
            <a:sp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529" dirty="0"/>
              <a:t>Rick </a:t>
            </a:r>
            <a:r>
              <a:rPr lang="en-US" sz="3529" dirty="0" err="1"/>
              <a:t>Barazza</a:t>
            </a:r>
            <a:r>
              <a:rPr lang="en-US" sz="3529" dirty="0"/>
              <a:t>, Microsoft DX</a:t>
            </a:r>
          </a:p>
        </p:txBody>
      </p:sp>
    </p:spTree>
    <p:extLst>
      <p:ext uri="{BB962C8B-B14F-4D97-AF65-F5344CB8AC3E}">
        <p14:creationId xmlns:p14="http://schemas.microsoft.com/office/powerpoint/2010/main" val="1955602406"/>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Does your bot need AI?</a:t>
            </a:r>
          </a:p>
        </p:txBody>
      </p:sp>
      <p:sp>
        <p:nvSpPr>
          <p:cNvPr id="5" name="Text Placeholder 4"/>
          <p:cNvSpPr>
            <a:spLocks noGrp="1"/>
          </p:cNvSpPr>
          <p:nvPr>
            <p:ph idx="1"/>
          </p:nvPr>
        </p:nvSpPr>
        <p:spPr/>
        <p:txBody>
          <a:bodyPr/>
          <a:lstStyle/>
          <a:p>
            <a:r>
              <a:rPr lang="en-US" dirty="0"/>
              <a:t>Probably not</a:t>
            </a:r>
          </a:p>
          <a:p>
            <a:pPr lvl="1"/>
            <a:r>
              <a:rPr lang="en-US" dirty="0"/>
              <a:t>Azure Search</a:t>
            </a:r>
          </a:p>
          <a:p>
            <a:pPr lvl="1"/>
            <a:r>
              <a:rPr lang="en-US" dirty="0"/>
              <a:t>Existing APIs</a:t>
            </a:r>
          </a:p>
          <a:p>
            <a:pPr lvl="1"/>
            <a:r>
              <a:rPr lang="en-US" dirty="0"/>
              <a:t>Button driven</a:t>
            </a:r>
          </a:p>
          <a:p>
            <a:r>
              <a:rPr lang="en-US" dirty="0"/>
              <a:t>Like any other feature, use them to provide better experience</a:t>
            </a:r>
          </a:p>
          <a:p>
            <a:pPr lvl="1"/>
            <a:r>
              <a:rPr lang="en-US" dirty="0"/>
              <a:t>Natural language processing (NLP)</a:t>
            </a:r>
          </a:p>
          <a:p>
            <a:pPr lvl="1"/>
            <a:r>
              <a:rPr lang="en-US" dirty="0"/>
              <a:t>Mood detection</a:t>
            </a:r>
          </a:p>
        </p:txBody>
      </p:sp>
    </p:spTree>
    <p:extLst>
      <p:ext uri="{BB962C8B-B14F-4D97-AF65-F5344CB8AC3E}">
        <p14:creationId xmlns:p14="http://schemas.microsoft.com/office/powerpoint/2010/main" val="2282192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fade">
                                      <p:cBhvr>
                                        <p:cTn id="10" dur="500"/>
                                        <p:tgtEl>
                                          <p:spTgt spid="5">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animEffect transition="in" filter="fade">
                                      <p:cBhvr>
                                        <p:cTn id="13" dur="500"/>
                                        <p:tgtEl>
                                          <p:spTgt spid="5">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
                                            <p:txEl>
                                              <p:pRg st="3" end="3"/>
                                            </p:txEl>
                                          </p:spTgt>
                                        </p:tgtEl>
                                        <p:attrNameLst>
                                          <p:attrName>style.visibility</p:attrName>
                                        </p:attrNameLst>
                                      </p:cBhvr>
                                      <p:to>
                                        <p:strVal val="visible"/>
                                      </p:to>
                                    </p:set>
                                    <p:animEffect transition="in" filter="fade">
                                      <p:cBhvr>
                                        <p:cTn id="16" dur="500"/>
                                        <p:tgtEl>
                                          <p:spTgt spid="5">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5">
                                            <p:txEl>
                                              <p:pRg st="4" end="4"/>
                                            </p:txEl>
                                          </p:spTgt>
                                        </p:tgtEl>
                                        <p:attrNameLst>
                                          <p:attrName>style.visibility</p:attrName>
                                        </p:attrNameLst>
                                      </p:cBhvr>
                                      <p:to>
                                        <p:strVal val="visible"/>
                                      </p:to>
                                    </p:set>
                                    <p:animEffect transition="in" filter="fade">
                                      <p:cBhvr>
                                        <p:cTn id="21" dur="500"/>
                                        <p:tgtEl>
                                          <p:spTgt spid="5">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5">
                                            <p:txEl>
                                              <p:pRg st="5" end="5"/>
                                            </p:txEl>
                                          </p:spTgt>
                                        </p:tgtEl>
                                        <p:attrNameLst>
                                          <p:attrName>style.visibility</p:attrName>
                                        </p:attrNameLst>
                                      </p:cBhvr>
                                      <p:to>
                                        <p:strVal val="visible"/>
                                      </p:to>
                                    </p:set>
                                    <p:animEffect transition="in" filter="fade">
                                      <p:cBhvr>
                                        <p:cTn id="24" dur="500"/>
                                        <p:tgtEl>
                                          <p:spTgt spid="5">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animEffect transition="in" filter="fade">
                                      <p:cBhvr>
                                        <p:cTn id="27" dur="500"/>
                                        <p:tgtEl>
                                          <p:spTgt spid="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p:cNvSpPr txBox="1"/>
          <p:nvPr/>
        </p:nvSpPr>
        <p:spPr>
          <a:xfrm>
            <a:off x="4221234" y="3671806"/>
            <a:ext cx="2805005" cy="1009526"/>
          </a:xfrm>
          <a:prstGeom prst="rect">
            <a:avLst/>
          </a:prstGeom>
          <a:noFill/>
        </p:spPr>
        <p:txBody>
          <a:bodyPr wrap="square" lIns="179208" tIns="143366" rIns="179208" bIns="143366" rtlCol="0">
            <a:spAutoFit/>
          </a:bodyPr>
          <a:lstStyle/>
          <a:p>
            <a:pPr algn="ctr" defTabSz="913509">
              <a:lnSpc>
                <a:spcPct val="90000"/>
              </a:lnSpc>
              <a:defRPr/>
            </a:pPr>
            <a:r>
              <a:rPr lang="en-US" sz="2745" kern="0" dirty="0"/>
              <a:t>Is it weird? </a:t>
            </a:r>
          </a:p>
          <a:p>
            <a:pPr algn="ctr" defTabSz="913509">
              <a:lnSpc>
                <a:spcPct val="90000"/>
              </a:lnSpc>
              <a:defRPr/>
            </a:pPr>
            <a:r>
              <a:rPr lang="en-US" sz="2353" i="1" kern="0" dirty="0">
                <a:solidFill>
                  <a:srgbClr val="7030A0"/>
                </a:solidFill>
              </a:rPr>
              <a:t>(Anomaly)</a:t>
            </a:r>
            <a:endParaRPr lang="en-US" sz="2745" i="1" kern="0" dirty="0">
              <a:solidFill>
                <a:srgbClr val="7030A0"/>
              </a:solidFill>
            </a:endParaRPr>
          </a:p>
        </p:txBody>
      </p:sp>
      <p:sp>
        <p:nvSpPr>
          <p:cNvPr id="21" name="TextBox 20"/>
          <p:cNvSpPr txBox="1"/>
          <p:nvPr/>
        </p:nvSpPr>
        <p:spPr>
          <a:xfrm>
            <a:off x="6731474" y="658042"/>
            <a:ext cx="2805005" cy="1341831"/>
          </a:xfrm>
          <a:prstGeom prst="rect">
            <a:avLst/>
          </a:prstGeom>
          <a:noFill/>
        </p:spPr>
        <p:txBody>
          <a:bodyPr wrap="square" lIns="179208" tIns="143366" rIns="179208" bIns="143366" rtlCol="0">
            <a:spAutoFit/>
          </a:bodyPr>
          <a:lstStyle/>
          <a:p>
            <a:pPr algn="ctr" defTabSz="913509">
              <a:lnSpc>
                <a:spcPct val="90000"/>
              </a:lnSpc>
              <a:defRPr/>
            </a:pPr>
            <a:r>
              <a:rPr lang="en-US" sz="2745" kern="0" dirty="0"/>
              <a:t>What next?</a:t>
            </a:r>
          </a:p>
          <a:p>
            <a:pPr algn="ctr" defTabSz="913509">
              <a:lnSpc>
                <a:spcPct val="90000"/>
              </a:lnSpc>
              <a:defRPr/>
            </a:pPr>
            <a:r>
              <a:rPr lang="en-US" sz="2353" kern="0" dirty="0">
                <a:solidFill>
                  <a:srgbClr val="7030A0"/>
                </a:solidFill>
              </a:rPr>
              <a:t>(Reinforcement Learning)</a:t>
            </a:r>
            <a:endParaRPr lang="en-US" sz="2745" kern="0" dirty="0">
              <a:solidFill>
                <a:srgbClr val="7030A0"/>
              </a:solidFill>
            </a:endParaRPr>
          </a:p>
        </p:txBody>
      </p:sp>
      <p:sp>
        <p:nvSpPr>
          <p:cNvPr id="14" name="TextBox 13"/>
          <p:cNvSpPr txBox="1"/>
          <p:nvPr/>
        </p:nvSpPr>
        <p:spPr>
          <a:xfrm>
            <a:off x="4126608" y="295442"/>
            <a:ext cx="2805005" cy="1397372"/>
          </a:xfrm>
          <a:prstGeom prst="rect">
            <a:avLst/>
          </a:prstGeom>
          <a:noFill/>
        </p:spPr>
        <p:txBody>
          <a:bodyPr wrap="square" lIns="179208" tIns="143366" rIns="179208" bIns="143366" rtlCol="0">
            <a:spAutoFit/>
          </a:bodyPr>
          <a:lstStyle/>
          <a:p>
            <a:pPr algn="ctr" defTabSz="913509">
              <a:lnSpc>
                <a:spcPct val="90000"/>
              </a:lnSpc>
              <a:defRPr/>
            </a:pPr>
            <a:r>
              <a:rPr lang="en-US" sz="2745" kern="0" dirty="0"/>
              <a:t>Predict how much/many</a:t>
            </a:r>
          </a:p>
          <a:p>
            <a:pPr algn="ctr" defTabSz="913509">
              <a:lnSpc>
                <a:spcPct val="90000"/>
              </a:lnSpc>
              <a:defRPr/>
            </a:pPr>
            <a:r>
              <a:rPr lang="en-US" sz="2353" i="1" kern="0" dirty="0">
                <a:solidFill>
                  <a:srgbClr val="7030A0"/>
                </a:solidFill>
              </a:rPr>
              <a:t>(Regression)</a:t>
            </a:r>
          </a:p>
        </p:txBody>
      </p:sp>
      <p:sp>
        <p:nvSpPr>
          <p:cNvPr id="6" name="TextBox 5"/>
          <p:cNvSpPr txBox="1"/>
          <p:nvPr/>
        </p:nvSpPr>
        <p:spPr>
          <a:xfrm>
            <a:off x="754525" y="994129"/>
            <a:ext cx="2805005" cy="1009526"/>
          </a:xfrm>
          <a:prstGeom prst="rect">
            <a:avLst/>
          </a:prstGeom>
          <a:noFill/>
        </p:spPr>
        <p:txBody>
          <a:bodyPr wrap="square" lIns="179208" tIns="143366" rIns="179208" bIns="143366" rtlCol="0">
            <a:spAutoFit/>
          </a:bodyPr>
          <a:lstStyle/>
          <a:p>
            <a:pPr algn="ctr" defTabSz="913509">
              <a:lnSpc>
                <a:spcPct val="90000"/>
              </a:lnSpc>
              <a:defRPr/>
            </a:pPr>
            <a:r>
              <a:rPr lang="en-US" sz="2745" kern="0" dirty="0"/>
              <a:t>Which category?</a:t>
            </a:r>
          </a:p>
          <a:p>
            <a:pPr algn="ctr" defTabSz="913509">
              <a:lnSpc>
                <a:spcPct val="90000"/>
              </a:lnSpc>
              <a:defRPr/>
            </a:pPr>
            <a:r>
              <a:rPr lang="en-US" sz="2353" i="1" kern="0" dirty="0">
                <a:solidFill>
                  <a:srgbClr val="7030A0"/>
                </a:solidFill>
              </a:rPr>
              <a:t>(Classification)</a:t>
            </a:r>
            <a:endParaRPr lang="en-US" sz="2745" i="1" kern="0" dirty="0">
              <a:solidFill>
                <a:srgbClr val="7030A0"/>
              </a:solidFill>
            </a:endParaRPr>
          </a:p>
        </p:txBody>
      </p:sp>
      <p:sp>
        <p:nvSpPr>
          <p:cNvPr id="17" name="TextBox 16"/>
          <p:cNvSpPr txBox="1"/>
          <p:nvPr/>
        </p:nvSpPr>
        <p:spPr>
          <a:xfrm>
            <a:off x="6931613" y="3895298"/>
            <a:ext cx="2788486" cy="1341831"/>
          </a:xfrm>
          <a:prstGeom prst="rect">
            <a:avLst/>
          </a:prstGeom>
          <a:noFill/>
        </p:spPr>
        <p:txBody>
          <a:bodyPr wrap="square" lIns="179208" tIns="143366" rIns="179208" bIns="143366" rtlCol="0">
            <a:spAutoFit/>
          </a:bodyPr>
          <a:lstStyle/>
          <a:p>
            <a:pPr algn="ctr" defTabSz="913509">
              <a:lnSpc>
                <a:spcPct val="90000"/>
              </a:lnSpc>
              <a:defRPr/>
            </a:pPr>
            <a:r>
              <a:rPr lang="en-US" sz="2745" kern="0" dirty="0"/>
              <a:t>Data structure</a:t>
            </a:r>
          </a:p>
          <a:p>
            <a:pPr algn="ctr" defTabSz="913509">
              <a:lnSpc>
                <a:spcPct val="90000"/>
              </a:lnSpc>
              <a:defRPr/>
            </a:pPr>
            <a:r>
              <a:rPr lang="en-US" sz="2353" kern="0" dirty="0">
                <a:solidFill>
                  <a:srgbClr val="7030A0"/>
                </a:solidFill>
              </a:rPr>
              <a:t>(Clustering,</a:t>
            </a:r>
          </a:p>
          <a:p>
            <a:pPr algn="ctr" defTabSz="913509">
              <a:lnSpc>
                <a:spcPct val="90000"/>
              </a:lnSpc>
              <a:defRPr/>
            </a:pPr>
            <a:r>
              <a:rPr lang="en-US" sz="2353" kern="0" dirty="0">
                <a:solidFill>
                  <a:srgbClr val="7030A0"/>
                </a:solidFill>
              </a:rPr>
              <a:t>Recommender)</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78670" y="4544521"/>
            <a:ext cx="2993029" cy="2192784"/>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1419" y="2248849"/>
            <a:ext cx="3751219" cy="3101504"/>
          </a:xfrm>
          <a:prstGeom prst="rect">
            <a:avLst/>
          </a:prstGeom>
        </p:spPr>
      </p:pic>
      <p:pic>
        <p:nvPicPr>
          <p:cNvPr id="19" name="Picture 1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87736" y="3671806"/>
            <a:ext cx="3685466" cy="2842409"/>
          </a:xfrm>
          <a:prstGeom prst="rect">
            <a:avLst/>
          </a:prstGeom>
        </p:spPr>
      </p:pic>
      <p:pic>
        <p:nvPicPr>
          <p:cNvPr id="22" name="Picture 2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05967" y="1159546"/>
            <a:ext cx="2646285" cy="2178604"/>
          </a:xfrm>
          <a:prstGeom prst="rect">
            <a:avLst/>
          </a:prstGeom>
        </p:spPr>
      </p:pic>
      <p:pic>
        <p:nvPicPr>
          <p:cNvPr id="23" name="Picture 2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426680" y="974051"/>
            <a:ext cx="3353545" cy="2621695"/>
          </a:xfrm>
          <a:prstGeom prst="rect">
            <a:avLst/>
          </a:prstGeom>
        </p:spPr>
      </p:pic>
      <p:sp>
        <p:nvSpPr>
          <p:cNvPr id="26" name="TextBox 25"/>
          <p:cNvSpPr txBox="1"/>
          <p:nvPr/>
        </p:nvSpPr>
        <p:spPr>
          <a:xfrm>
            <a:off x="281418" y="6312800"/>
            <a:ext cx="3766802" cy="534056"/>
          </a:xfrm>
          <a:prstGeom prst="rect">
            <a:avLst/>
          </a:prstGeom>
          <a:noFill/>
        </p:spPr>
        <p:txBody>
          <a:bodyPr wrap="none" lIns="179285" tIns="143428" rIns="179285" bIns="143428" rtlCol="0">
            <a:spAutoFit/>
          </a:bodyPr>
          <a:lstStyle/>
          <a:p>
            <a:pPr>
              <a:lnSpc>
                <a:spcPct val="90000"/>
              </a:lnSpc>
              <a:spcAft>
                <a:spcPts val="588"/>
              </a:spcAft>
            </a:pPr>
            <a:r>
              <a:rPr lang="en-US" dirty="0">
                <a:gradFill>
                  <a:gsLst>
                    <a:gs pos="2917">
                      <a:schemeClr val="tx1"/>
                    </a:gs>
                    <a:gs pos="30000">
                      <a:schemeClr val="tx1"/>
                    </a:gs>
                  </a:gsLst>
                  <a:lin ang="5400000" scaled="0"/>
                </a:gradFill>
                <a:latin typeface="+mj-lt"/>
              </a:rPr>
              <a:t>5 questions courtesy Brandon Rohrer</a:t>
            </a:r>
          </a:p>
        </p:txBody>
      </p:sp>
    </p:spTree>
    <p:extLst>
      <p:ext uri="{BB962C8B-B14F-4D97-AF65-F5344CB8AC3E}">
        <p14:creationId xmlns:p14="http://schemas.microsoft.com/office/powerpoint/2010/main" val="1133874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14" grpId="0"/>
      <p:bldP spid="6" grpId="0"/>
      <p:bldP spid="17" grpId="0"/>
      <p:bldP spid="2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34"/>
          <p:cNvPicPr>
            <a:picLocks noChangeAspect="1"/>
          </p:cNvPicPr>
          <p:nvPr/>
        </p:nvPicPr>
        <p:blipFill rotWithShape="1">
          <a:blip r:embed="rId3">
            <a:extLst>
              <a:ext uri="{28A0092B-C50C-407E-A947-70E740481C1C}">
                <a14:useLocalDpi xmlns:a14="http://schemas.microsoft.com/office/drawing/2010/main" val="0"/>
              </a:ext>
            </a:extLst>
          </a:blip>
          <a:srcRect r="60000"/>
          <a:stretch/>
        </p:blipFill>
        <p:spPr>
          <a:xfrm>
            <a:off x="40195" y="542520"/>
            <a:ext cx="3293453" cy="5579910"/>
          </a:xfrm>
          <a:prstGeom prst="rect">
            <a:avLst/>
          </a:prstGeom>
        </p:spPr>
      </p:pic>
      <p:pic>
        <p:nvPicPr>
          <p:cNvPr id="36" name="Picture 35"/>
          <p:cNvPicPr>
            <a:picLocks noChangeAspect="1"/>
          </p:cNvPicPr>
          <p:nvPr/>
        </p:nvPicPr>
        <p:blipFill rotWithShape="1">
          <a:blip r:embed="rId3">
            <a:extLst>
              <a:ext uri="{28A0092B-C50C-407E-A947-70E740481C1C}">
                <a14:useLocalDpi xmlns:a14="http://schemas.microsoft.com/office/drawing/2010/main" val="0"/>
              </a:ext>
            </a:extLst>
          </a:blip>
          <a:srcRect l="68181"/>
          <a:stretch/>
        </p:blipFill>
        <p:spPr>
          <a:xfrm>
            <a:off x="5115367" y="1364456"/>
            <a:ext cx="2085346" cy="4441438"/>
          </a:xfrm>
          <a:prstGeom prst="rect">
            <a:avLst/>
          </a:prstGeom>
        </p:spPr>
      </p:pic>
      <p:pic>
        <p:nvPicPr>
          <p:cNvPr id="37" name="Picture 36"/>
          <p:cNvPicPr>
            <a:picLocks noChangeAspect="1"/>
          </p:cNvPicPr>
          <p:nvPr/>
        </p:nvPicPr>
        <p:blipFill rotWithShape="1">
          <a:blip r:embed="rId3">
            <a:extLst>
              <a:ext uri="{28A0092B-C50C-407E-A947-70E740481C1C}">
                <a14:useLocalDpi xmlns:a14="http://schemas.microsoft.com/office/drawing/2010/main" val="0"/>
              </a:ext>
            </a:extLst>
          </a:blip>
          <a:srcRect l="39090" r="31820"/>
          <a:stretch/>
        </p:blipFill>
        <p:spPr>
          <a:xfrm>
            <a:off x="3054909" y="1185174"/>
            <a:ext cx="2060458" cy="4800005"/>
          </a:xfrm>
          <a:prstGeom prst="rect">
            <a:avLst/>
          </a:prstGeom>
        </p:spPr>
      </p:pic>
      <p:grpSp>
        <p:nvGrpSpPr>
          <p:cNvPr id="46" name="Group 45"/>
          <p:cNvGrpSpPr/>
          <p:nvPr/>
        </p:nvGrpSpPr>
        <p:grpSpPr>
          <a:xfrm>
            <a:off x="7455130" y="913235"/>
            <a:ext cx="1254981" cy="4731070"/>
            <a:chOff x="7604620" y="931051"/>
            <a:chExt cx="1280146" cy="4825938"/>
          </a:xfrm>
        </p:grpSpPr>
        <p:pic>
          <p:nvPicPr>
            <p:cNvPr id="38" name="Picture 37"/>
            <p:cNvPicPr>
              <a:picLocks noChangeAspect="1"/>
            </p:cNvPicPr>
            <p:nvPr/>
          </p:nvPicPr>
          <p:blipFill rotWithShape="1">
            <a:blip r:embed="rId3">
              <a:extLst>
                <a:ext uri="{28A0092B-C50C-407E-A947-70E740481C1C}">
                  <a14:useLocalDpi xmlns:a14="http://schemas.microsoft.com/office/drawing/2010/main" val="0"/>
                </a:ext>
              </a:extLst>
            </a:blip>
            <a:srcRect l="14572" t="15130" r="75630" b="68805"/>
            <a:stretch/>
          </p:blipFill>
          <p:spPr>
            <a:xfrm>
              <a:off x="7604620" y="931051"/>
              <a:ext cx="1280146" cy="1422384"/>
            </a:xfrm>
            <a:prstGeom prst="rect">
              <a:avLst/>
            </a:prstGeom>
          </p:spPr>
        </p:pic>
        <p:pic>
          <p:nvPicPr>
            <p:cNvPr id="40" name="Picture 39"/>
            <p:cNvPicPr>
              <a:picLocks noChangeAspect="1"/>
            </p:cNvPicPr>
            <p:nvPr/>
          </p:nvPicPr>
          <p:blipFill rotWithShape="1">
            <a:blip r:embed="rId3">
              <a:extLst>
                <a:ext uri="{28A0092B-C50C-407E-A947-70E740481C1C}">
                  <a14:useLocalDpi xmlns:a14="http://schemas.microsoft.com/office/drawing/2010/main" val="0"/>
                </a:ext>
              </a:extLst>
            </a:blip>
            <a:srcRect l="11602" t="42198" r="79688" b="43343"/>
            <a:stretch/>
          </p:blipFill>
          <p:spPr>
            <a:xfrm>
              <a:off x="7696059" y="2730151"/>
              <a:ext cx="1188707" cy="1337297"/>
            </a:xfrm>
            <a:prstGeom prst="rect">
              <a:avLst/>
            </a:prstGeom>
          </p:spPr>
        </p:pic>
        <p:pic>
          <p:nvPicPr>
            <p:cNvPr id="41" name="Picture 40"/>
            <p:cNvPicPr>
              <a:picLocks noChangeAspect="1"/>
            </p:cNvPicPr>
            <p:nvPr/>
          </p:nvPicPr>
          <p:blipFill rotWithShape="1">
            <a:blip r:embed="rId3">
              <a:extLst>
                <a:ext uri="{28A0092B-C50C-407E-A947-70E740481C1C}">
                  <a14:useLocalDpi xmlns:a14="http://schemas.microsoft.com/office/drawing/2010/main" val="0"/>
                </a:ext>
              </a:extLst>
            </a:blip>
            <a:srcRect l="13065" t="67170" r="80403" b="21585"/>
            <a:stretch/>
          </p:blipFill>
          <p:spPr>
            <a:xfrm>
              <a:off x="7665856" y="4476844"/>
              <a:ext cx="1097267" cy="1280145"/>
            </a:xfrm>
            <a:prstGeom prst="rect">
              <a:avLst/>
            </a:prstGeom>
          </p:spPr>
        </p:pic>
      </p:grpSp>
      <p:grpSp>
        <p:nvGrpSpPr>
          <p:cNvPr id="47" name="Group 46"/>
          <p:cNvGrpSpPr/>
          <p:nvPr/>
        </p:nvGrpSpPr>
        <p:grpSpPr>
          <a:xfrm>
            <a:off x="8931349" y="425012"/>
            <a:ext cx="3293453" cy="5579910"/>
            <a:chOff x="9110440" y="433037"/>
            <a:chExt cx="3359494" cy="5691799"/>
          </a:xfrm>
        </p:grpSpPr>
        <p:pic>
          <p:nvPicPr>
            <p:cNvPr id="42" name="Picture 41"/>
            <p:cNvPicPr>
              <a:picLocks noChangeAspect="1"/>
            </p:cNvPicPr>
            <p:nvPr/>
          </p:nvPicPr>
          <p:blipFill rotWithShape="1">
            <a:blip r:embed="rId3">
              <a:extLst>
                <a:ext uri="{28A0092B-C50C-407E-A947-70E740481C1C}">
                  <a14:useLocalDpi xmlns:a14="http://schemas.microsoft.com/office/drawing/2010/main" val="0"/>
                </a:ext>
              </a:extLst>
            </a:blip>
            <a:srcRect r="60000"/>
            <a:stretch/>
          </p:blipFill>
          <p:spPr>
            <a:xfrm>
              <a:off x="9110440" y="433037"/>
              <a:ext cx="3359494" cy="5691799"/>
            </a:xfrm>
            <a:prstGeom prst="rect">
              <a:avLst/>
            </a:prstGeom>
          </p:spPr>
        </p:pic>
        <p:sp>
          <p:nvSpPr>
            <p:cNvPr id="43" name="Rectangle 42"/>
            <p:cNvSpPr/>
            <p:nvPr/>
          </p:nvSpPr>
          <p:spPr bwMode="auto">
            <a:xfrm>
              <a:off x="10332992" y="1485604"/>
              <a:ext cx="640073" cy="731512"/>
            </a:xfrm>
            <a:prstGeom prst="rect">
              <a:avLst/>
            </a:prstGeom>
            <a:noFill/>
            <a:ln w="317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a:lnSpc>
                  <a:spcPct val="90000"/>
                </a:lnSpc>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4" name="Rectangle 43"/>
            <p:cNvSpPr/>
            <p:nvPr/>
          </p:nvSpPr>
          <p:spPr bwMode="auto">
            <a:xfrm>
              <a:off x="10033970" y="2893041"/>
              <a:ext cx="756217" cy="731512"/>
            </a:xfrm>
            <a:prstGeom prst="rect">
              <a:avLst/>
            </a:prstGeom>
            <a:noFill/>
            <a:ln w="317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a:lnSpc>
                  <a:spcPct val="90000"/>
                </a:lnSpc>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5" name="Rectangle 44"/>
            <p:cNvSpPr/>
            <p:nvPr/>
          </p:nvSpPr>
          <p:spPr bwMode="auto">
            <a:xfrm>
              <a:off x="10291454" y="4267394"/>
              <a:ext cx="498734" cy="601453"/>
            </a:xfrm>
            <a:prstGeom prst="rect">
              <a:avLst/>
            </a:prstGeom>
            <a:noFill/>
            <a:ln w="317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a:lnSpc>
                  <a:spcPct val="90000"/>
                </a:lnSpc>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552730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l="601" t="13845" r="272" b="40475"/>
          <a:stretch/>
        </p:blipFill>
        <p:spPr>
          <a:xfrm>
            <a:off x="4751552" y="2286325"/>
            <a:ext cx="7439585" cy="2285120"/>
          </a:xfrm>
          <a:prstGeom prst="rect">
            <a:avLst/>
          </a:prstGeom>
        </p:spPr>
      </p:pic>
      <p:pic>
        <p:nvPicPr>
          <p:cNvPr id="18" name="Picture 17"/>
          <p:cNvPicPr>
            <a:picLocks noChangeAspect="1"/>
          </p:cNvPicPr>
          <p:nvPr/>
        </p:nvPicPr>
        <p:blipFill rotWithShape="1">
          <a:blip r:embed="rId4">
            <a:extLst>
              <a:ext uri="{28A0092B-C50C-407E-A947-70E740481C1C}">
                <a14:useLocalDpi xmlns:a14="http://schemas.microsoft.com/office/drawing/2010/main" val="0"/>
              </a:ext>
            </a:extLst>
          </a:blip>
          <a:srcRect l="12339" t="54731" r="525" b="5118"/>
          <a:stretch/>
        </p:blipFill>
        <p:spPr>
          <a:xfrm>
            <a:off x="4751552" y="4571601"/>
            <a:ext cx="7439585" cy="2285428"/>
          </a:xfrm>
          <a:prstGeom prst="rect">
            <a:avLst/>
          </a:prstGeom>
        </p:spPr>
      </p:pic>
      <p:sp>
        <p:nvSpPr>
          <p:cNvPr id="3" name="Rectangle 1"/>
          <p:cNvSpPr>
            <a:spLocks noChangeArrowheads="1"/>
          </p:cNvSpPr>
          <p:nvPr/>
        </p:nvSpPr>
        <p:spPr bwMode="auto">
          <a:xfrm>
            <a:off x="270067" y="9085078"/>
            <a:ext cx="10666202" cy="8289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9630" tIns="44814" rIns="89630" bIns="44814"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896214">
              <a:buFontTx/>
              <a:buChar char="•"/>
            </a:pPr>
            <a:endParaRPr lang="en-US" altLang="en-US" sz="4704" dirty="0"/>
          </a:p>
        </p:txBody>
      </p:sp>
      <p:sp>
        <p:nvSpPr>
          <p:cNvPr id="9" name="Rectangle 8"/>
          <p:cNvSpPr/>
          <p:nvPr/>
        </p:nvSpPr>
        <p:spPr>
          <a:xfrm>
            <a:off x="297618" y="2388193"/>
            <a:ext cx="3582327" cy="2083071"/>
          </a:xfrm>
          <a:prstGeom prst="rect">
            <a:avLst/>
          </a:prstGeom>
        </p:spPr>
        <p:txBody>
          <a:bodyPr wrap="none">
            <a:spAutoFit/>
          </a:bodyPr>
          <a:lstStyle/>
          <a:p>
            <a:r>
              <a:rPr lang="en-US" altLang="en-US" sz="4312" dirty="0">
                <a:latin typeface="+mj-lt"/>
              </a:rPr>
              <a:t>Why Microsoft </a:t>
            </a:r>
            <a:br>
              <a:rPr lang="en-US" altLang="en-US" sz="4312" dirty="0">
                <a:latin typeface="+mj-lt"/>
              </a:rPr>
            </a:br>
            <a:r>
              <a:rPr lang="en-US" altLang="en-US" sz="4312" dirty="0">
                <a:latin typeface="+mj-lt"/>
              </a:rPr>
              <a:t>Cognitive </a:t>
            </a:r>
            <a:br>
              <a:rPr lang="en-US" altLang="en-US" sz="4312" dirty="0">
                <a:latin typeface="+mj-lt"/>
              </a:rPr>
            </a:br>
            <a:r>
              <a:rPr lang="en-US" altLang="en-US" sz="4312" dirty="0">
                <a:latin typeface="+mj-lt"/>
              </a:rPr>
              <a:t>Services? </a:t>
            </a:r>
            <a:endParaRPr lang="en-US" sz="4312" dirty="0">
              <a:latin typeface="+mj-lt"/>
            </a:endParaRPr>
          </a:p>
        </p:txBody>
      </p:sp>
      <p:grpSp>
        <p:nvGrpSpPr>
          <p:cNvPr id="5" name="Group 4"/>
          <p:cNvGrpSpPr/>
          <p:nvPr/>
        </p:nvGrpSpPr>
        <p:grpSpPr>
          <a:xfrm>
            <a:off x="4751555" y="974"/>
            <a:ext cx="7439582" cy="2285199"/>
            <a:chOff x="4846638" y="0"/>
            <a:chExt cx="7589837" cy="2300087"/>
          </a:xfrm>
        </p:grpSpPr>
        <p:pic>
          <p:nvPicPr>
            <p:cNvPr id="2" name="Picture 1"/>
            <p:cNvPicPr>
              <a:picLocks noChangeAspect="1"/>
            </p:cNvPicPr>
            <p:nvPr/>
          </p:nvPicPr>
          <p:blipFill rotWithShape="1">
            <a:blip r:embed="rId5">
              <a:extLst>
                <a:ext uri="{28A0092B-C50C-407E-A947-70E740481C1C}">
                  <a14:useLocalDpi xmlns:a14="http://schemas.microsoft.com/office/drawing/2010/main" val="0"/>
                </a:ext>
              </a:extLst>
            </a:blip>
            <a:srcRect l="601" t="19000" r="272" b="35939"/>
            <a:stretch/>
          </p:blipFill>
          <p:spPr>
            <a:xfrm>
              <a:off x="4846638" y="0"/>
              <a:ext cx="7589837" cy="2300086"/>
            </a:xfrm>
            <a:prstGeom prst="rect">
              <a:avLst/>
            </a:prstGeom>
          </p:spPr>
        </p:pic>
        <p:sp>
          <p:nvSpPr>
            <p:cNvPr id="10" name="Rectangle 9"/>
            <p:cNvSpPr/>
            <p:nvPr/>
          </p:nvSpPr>
          <p:spPr bwMode="auto">
            <a:xfrm>
              <a:off x="4846638" y="1211421"/>
              <a:ext cx="7589836" cy="1088666"/>
            </a:xfrm>
            <a:prstGeom prst="rect">
              <a:avLst/>
            </a:prstGeom>
            <a:gradFill>
              <a:gsLst>
                <a:gs pos="0">
                  <a:srgbClr val="000000">
                    <a:alpha val="0"/>
                  </a:srgbClr>
                </a:gs>
                <a:gs pos="100000">
                  <a:srgbClr val="000000">
                    <a:alpha val="85000"/>
                  </a:srgb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24074" tIns="143407" rIns="179259" bIns="224074" numCol="1" spcCol="0" rtlCol="0" fromWordArt="0" anchor="b" anchorCtr="0" forceAA="0" compatLnSpc="1">
              <a:prstTxWarp prst="textNoShape">
                <a:avLst/>
              </a:prstTxWarp>
              <a:noAutofit/>
            </a:bodyPr>
            <a:lstStyle/>
            <a:p>
              <a:pPr defTabSz="913927">
                <a:lnSpc>
                  <a:spcPct val="90000"/>
                </a:lnSpc>
              </a:pPr>
              <a:r>
                <a:rPr lang="en-US" sz="2745" dirty="0">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rPr>
                <a:t>Easy </a:t>
              </a:r>
            </a:p>
          </p:txBody>
        </p:sp>
      </p:grpSp>
      <p:sp>
        <p:nvSpPr>
          <p:cNvPr id="11" name="Rectangle 10"/>
          <p:cNvSpPr/>
          <p:nvPr/>
        </p:nvSpPr>
        <p:spPr bwMode="auto">
          <a:xfrm>
            <a:off x="4751553" y="3473687"/>
            <a:ext cx="7439581" cy="1097915"/>
          </a:xfrm>
          <a:prstGeom prst="rect">
            <a:avLst/>
          </a:prstGeom>
          <a:gradFill>
            <a:gsLst>
              <a:gs pos="0">
                <a:srgbClr val="000000">
                  <a:alpha val="0"/>
                </a:srgbClr>
              </a:gs>
              <a:gs pos="100000">
                <a:srgbClr val="000000">
                  <a:alpha val="85000"/>
                </a:srgb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24074" tIns="143407" rIns="179259" bIns="224074" numCol="1" spcCol="0" rtlCol="0" fromWordArt="0" anchor="b" anchorCtr="0" forceAA="0" compatLnSpc="1">
            <a:prstTxWarp prst="textNoShape">
              <a:avLst/>
            </a:prstTxWarp>
            <a:noAutofit/>
          </a:bodyPr>
          <a:lstStyle/>
          <a:p>
            <a:pPr defTabSz="913927">
              <a:lnSpc>
                <a:spcPct val="90000"/>
              </a:lnSpc>
            </a:pPr>
            <a:r>
              <a:rPr lang="en-US" sz="2745" dirty="0">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rPr>
              <a:t>Flexible</a:t>
            </a:r>
          </a:p>
        </p:txBody>
      </p:sp>
      <p:sp>
        <p:nvSpPr>
          <p:cNvPr id="12" name="Rectangle 11"/>
          <p:cNvSpPr/>
          <p:nvPr/>
        </p:nvSpPr>
        <p:spPr bwMode="auto">
          <a:xfrm>
            <a:off x="4751555" y="5759114"/>
            <a:ext cx="7439581" cy="1097915"/>
          </a:xfrm>
          <a:prstGeom prst="rect">
            <a:avLst/>
          </a:prstGeom>
          <a:gradFill>
            <a:gsLst>
              <a:gs pos="0">
                <a:srgbClr val="000000">
                  <a:alpha val="0"/>
                </a:srgbClr>
              </a:gs>
              <a:gs pos="100000">
                <a:srgbClr val="000000">
                  <a:alpha val="85000"/>
                </a:srgb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24074" tIns="143407" rIns="179259" bIns="224074" numCol="1" spcCol="0" rtlCol="0" fromWordArt="0" anchor="b" anchorCtr="0" forceAA="0" compatLnSpc="1">
            <a:prstTxWarp prst="textNoShape">
              <a:avLst/>
            </a:prstTxWarp>
            <a:noAutofit/>
          </a:bodyPr>
          <a:lstStyle/>
          <a:p>
            <a:pPr defTabSz="913927">
              <a:lnSpc>
                <a:spcPct val="90000"/>
              </a:lnSpc>
            </a:pPr>
            <a:r>
              <a:rPr lang="en-US" sz="2745" dirty="0">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rPr>
              <a:t>Tested</a:t>
            </a:r>
          </a:p>
        </p:txBody>
      </p:sp>
    </p:spTree>
    <p:extLst>
      <p:ext uri="{BB962C8B-B14F-4D97-AF65-F5344CB8AC3E}">
        <p14:creationId xmlns:p14="http://schemas.microsoft.com/office/powerpoint/2010/main" val="33641814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Rectangle 56"/>
          <p:cNvSpPr/>
          <p:nvPr/>
        </p:nvSpPr>
        <p:spPr bwMode="auto">
          <a:xfrm>
            <a:off x="866" y="2308628"/>
            <a:ext cx="12190270" cy="4548400"/>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199" tIns="143359" rIns="179199" bIns="143359"/>
          <a:lstStyle/>
          <a:p>
            <a:pPr algn="ctr" defTabSz="913572">
              <a:lnSpc>
                <a:spcPct val="90000"/>
              </a:lnSpc>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 name="Title 1"/>
          <p:cNvSpPr>
            <a:spLocks noGrp="1"/>
          </p:cNvSpPr>
          <p:nvPr>
            <p:ph type="title" idx="4294967295"/>
          </p:nvPr>
        </p:nvSpPr>
        <p:spPr>
          <a:xfrm>
            <a:off x="0" y="365125"/>
            <a:ext cx="11652250" cy="1325563"/>
          </a:xfrm>
        </p:spPr>
        <p:txBody>
          <a:bodyPr>
            <a:noAutofit/>
          </a:bodyPr>
          <a:lstStyle/>
          <a:p>
            <a:r>
              <a:rPr lang="en-US" sz="5293" dirty="0"/>
              <a:t>Why Microsoft Cognitive Services?</a:t>
            </a:r>
          </a:p>
        </p:txBody>
      </p:sp>
      <p:grpSp>
        <p:nvGrpSpPr>
          <p:cNvPr id="20" name="Group 19"/>
          <p:cNvGrpSpPr/>
          <p:nvPr/>
        </p:nvGrpSpPr>
        <p:grpSpPr>
          <a:xfrm>
            <a:off x="865" y="1935172"/>
            <a:ext cx="12190271" cy="1057631"/>
            <a:chOff x="-1" y="3077303"/>
            <a:chExt cx="12436475" cy="891728"/>
          </a:xfrm>
          <a:solidFill>
            <a:schemeClr val="accent2"/>
          </a:solidFill>
        </p:grpSpPr>
        <p:sp>
          <p:nvSpPr>
            <p:cNvPr id="10" name="Rectangle 9"/>
            <p:cNvSpPr/>
            <p:nvPr/>
          </p:nvSpPr>
          <p:spPr>
            <a:xfrm>
              <a:off x="-1" y="3077303"/>
              <a:ext cx="12436475" cy="8917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2"/>
              <a:endParaRPr lang="en-US">
                <a:solidFill>
                  <a:prstClr val="white"/>
                </a:solidFill>
                <a:latin typeface="Segoe UI"/>
              </a:endParaRPr>
            </a:p>
          </p:txBody>
        </p:sp>
        <p:sp>
          <p:nvSpPr>
            <p:cNvPr id="38" name="TextBox 37"/>
            <p:cNvSpPr txBox="1"/>
            <p:nvPr/>
          </p:nvSpPr>
          <p:spPr>
            <a:xfrm>
              <a:off x="1506959" y="3276734"/>
              <a:ext cx="955253" cy="492868"/>
            </a:xfrm>
            <a:prstGeom prst="rect">
              <a:avLst/>
            </a:prstGeom>
            <a:grpFill/>
          </p:spPr>
          <p:txBody>
            <a:bodyPr wrap="none" rtlCol="0" anchor="ctr">
              <a:spAutoFit/>
            </a:bodyPr>
            <a:lstStyle/>
            <a:p>
              <a:pPr defTabSz="914049"/>
              <a:r>
                <a:rPr lang="en-US" sz="3136" dirty="0">
                  <a:solidFill>
                    <a:srgbClr val="FFFFFF"/>
                  </a:solidFill>
                  <a:latin typeface="Segoe UI Light"/>
                  <a:cs typeface="Segoe UI Semilight" panose="020B0402040204020203" pitchFamily="34" charset="0"/>
                </a:rPr>
                <a:t>Easy</a:t>
              </a:r>
            </a:p>
          </p:txBody>
        </p:sp>
        <p:sp>
          <p:nvSpPr>
            <p:cNvPr id="40" name="TextBox 39"/>
            <p:cNvSpPr txBox="1"/>
            <p:nvPr/>
          </p:nvSpPr>
          <p:spPr>
            <a:xfrm>
              <a:off x="5417124" y="3276734"/>
              <a:ext cx="1470323" cy="492868"/>
            </a:xfrm>
            <a:prstGeom prst="rect">
              <a:avLst/>
            </a:prstGeom>
            <a:grpFill/>
          </p:spPr>
          <p:txBody>
            <a:bodyPr wrap="none" rtlCol="0" anchor="ctr">
              <a:spAutoFit/>
            </a:bodyPr>
            <a:lstStyle/>
            <a:p>
              <a:pPr defTabSz="914049"/>
              <a:r>
                <a:rPr lang="en-US" sz="3136" dirty="0">
                  <a:solidFill>
                    <a:srgbClr val="FFFFFF"/>
                  </a:solidFill>
                  <a:latin typeface="Segoe UI Light"/>
                  <a:cs typeface="Segoe UI Semilight" panose="020B0402040204020203" pitchFamily="34" charset="0"/>
                </a:rPr>
                <a:t>Flexible</a:t>
              </a:r>
            </a:p>
          </p:txBody>
        </p:sp>
        <p:sp>
          <p:nvSpPr>
            <p:cNvPr id="41" name="TextBox 40"/>
            <p:cNvSpPr txBox="1"/>
            <p:nvPr/>
          </p:nvSpPr>
          <p:spPr>
            <a:xfrm>
              <a:off x="9717045" y="3276734"/>
              <a:ext cx="1278620" cy="492868"/>
            </a:xfrm>
            <a:prstGeom prst="rect">
              <a:avLst/>
            </a:prstGeom>
            <a:grpFill/>
          </p:spPr>
          <p:txBody>
            <a:bodyPr wrap="none" rtlCol="0" anchor="ctr">
              <a:spAutoFit/>
            </a:bodyPr>
            <a:lstStyle/>
            <a:p>
              <a:pPr defTabSz="914049"/>
              <a:r>
                <a:rPr lang="en-US" sz="3136" dirty="0">
                  <a:solidFill>
                    <a:srgbClr val="FFFFFF"/>
                  </a:solidFill>
                  <a:latin typeface="Segoe UI Light"/>
                  <a:cs typeface="Segoe UI Semilight" panose="020B0402040204020203" pitchFamily="34" charset="0"/>
                </a:rPr>
                <a:t>Tested</a:t>
              </a:r>
            </a:p>
          </p:txBody>
        </p:sp>
      </p:grpSp>
      <p:sp>
        <p:nvSpPr>
          <p:cNvPr id="42" name="Rectangle 41"/>
          <p:cNvSpPr/>
          <p:nvPr/>
        </p:nvSpPr>
        <p:spPr>
          <a:xfrm>
            <a:off x="419450" y="3825747"/>
            <a:ext cx="3700811" cy="7170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79259" tIns="89630" rIns="179259" bIns="89630" rtlCol="0" anchor="ctr"/>
          <a:lstStyle/>
          <a:p>
            <a:pPr defTabSz="914192">
              <a:lnSpc>
                <a:spcPct val="90000"/>
              </a:lnSpc>
            </a:pPr>
            <a:r>
              <a:rPr lang="en-US" sz="1371" dirty="0">
                <a:solidFill>
                  <a:srgbClr val="505050"/>
                </a:solidFill>
                <a:latin typeface="Segoe UI"/>
                <a:cs typeface="Segoe UI Semilight" panose="020B0402040204020203" pitchFamily="34" charset="0"/>
              </a:rPr>
              <a:t>Simple to add: just a few lines of code required</a:t>
            </a:r>
          </a:p>
        </p:txBody>
      </p:sp>
      <p:sp>
        <p:nvSpPr>
          <p:cNvPr id="4" name="Rectangle 3"/>
          <p:cNvSpPr/>
          <p:nvPr/>
        </p:nvSpPr>
        <p:spPr>
          <a:xfrm>
            <a:off x="419450" y="3055544"/>
            <a:ext cx="3700811" cy="7170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79259" tIns="89630" rIns="179259" bIns="89630" rtlCol="0" anchor="ctr"/>
          <a:lstStyle/>
          <a:p>
            <a:pPr defTabSz="914192">
              <a:lnSpc>
                <a:spcPct val="90000"/>
              </a:lnSpc>
            </a:pPr>
            <a:r>
              <a:rPr lang="en-US" sz="1371" dirty="0">
                <a:solidFill>
                  <a:srgbClr val="505050"/>
                </a:solidFill>
                <a:latin typeface="Segoe UI"/>
                <a:cs typeface="Segoe UI Semilight" panose="020B0402040204020203" pitchFamily="34" charset="0"/>
              </a:rPr>
              <a:t>Roll your own with REST APIs</a:t>
            </a:r>
          </a:p>
        </p:txBody>
      </p:sp>
      <p:grpSp>
        <p:nvGrpSpPr>
          <p:cNvPr id="21" name="Group 20"/>
          <p:cNvGrpSpPr/>
          <p:nvPr/>
        </p:nvGrpSpPr>
        <p:grpSpPr>
          <a:xfrm>
            <a:off x="419450" y="4595953"/>
            <a:ext cx="3700811" cy="1820708"/>
            <a:chOff x="427038" y="5361173"/>
            <a:chExt cx="3775556" cy="1857480"/>
          </a:xfrm>
          <a:solidFill>
            <a:schemeClr val="bg1"/>
          </a:solidFill>
        </p:grpSpPr>
        <p:sp>
          <p:nvSpPr>
            <p:cNvPr id="52" name="Rectangle 51"/>
            <p:cNvSpPr/>
            <p:nvPr/>
          </p:nvSpPr>
          <p:spPr>
            <a:xfrm>
              <a:off x="427038" y="5361173"/>
              <a:ext cx="3775556" cy="18574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192">
                <a:spcBef>
                  <a:spcPts val="588"/>
                </a:spcBef>
                <a:spcAft>
                  <a:spcPts val="588"/>
                </a:spcAft>
              </a:pPr>
              <a:endParaRPr lang="en-US" sz="1567" dirty="0">
                <a:solidFill>
                  <a:srgbClr val="505050"/>
                </a:solidFill>
                <a:latin typeface="Segoe UI"/>
                <a:cs typeface="Segoe UI Semilight" panose="020B0402040204020203" pitchFamily="34" charset="0"/>
              </a:endParaRPr>
            </a:p>
          </p:txBody>
        </p:sp>
        <p:grpSp>
          <p:nvGrpSpPr>
            <p:cNvPr id="9" name="Group 8"/>
            <p:cNvGrpSpPr/>
            <p:nvPr/>
          </p:nvGrpSpPr>
          <p:grpSpPr>
            <a:xfrm>
              <a:off x="1337852" y="5685292"/>
              <a:ext cx="1953928" cy="1228560"/>
              <a:chOff x="880828" y="5572143"/>
              <a:chExt cx="2147622" cy="1350348"/>
            </a:xfrm>
            <a:grpFill/>
          </p:grpSpPr>
          <p:grpSp>
            <p:nvGrpSpPr>
              <p:cNvPr id="7" name="Group 6"/>
              <p:cNvGrpSpPr/>
              <p:nvPr/>
            </p:nvGrpSpPr>
            <p:grpSpPr>
              <a:xfrm>
                <a:off x="880828" y="5572143"/>
                <a:ext cx="1209112" cy="1091279"/>
                <a:chOff x="880828" y="5572143"/>
                <a:chExt cx="1209112" cy="1091279"/>
              </a:xfrm>
              <a:grpFill/>
            </p:grpSpPr>
            <p:pic>
              <p:nvPicPr>
                <p:cNvPr id="3" name="Picture 2"/>
                <p:cNvPicPr>
                  <a:picLocks noChangeAspect="1"/>
                </p:cNvPicPr>
                <p:nvPr/>
              </p:nvPicPr>
              <p:blipFill>
                <a:blip r:embed="rId3"/>
                <a:stretch>
                  <a:fillRect/>
                </a:stretch>
              </p:blipFill>
              <p:spPr>
                <a:xfrm>
                  <a:off x="952844" y="5572143"/>
                  <a:ext cx="1091279" cy="1091279"/>
                </a:xfrm>
                <a:prstGeom prst="rect">
                  <a:avLst/>
                </a:prstGeom>
                <a:grpFill/>
              </p:spPr>
            </p:pic>
            <p:sp>
              <p:nvSpPr>
                <p:cNvPr id="23" name="TextBox 22"/>
                <p:cNvSpPr txBox="1"/>
                <p:nvPr/>
              </p:nvSpPr>
              <p:spPr>
                <a:xfrm>
                  <a:off x="880828" y="5737111"/>
                  <a:ext cx="1209112" cy="765722"/>
                </a:xfrm>
                <a:prstGeom prst="rect">
                  <a:avLst/>
                </a:prstGeom>
                <a:noFill/>
              </p:spPr>
              <p:txBody>
                <a:bodyPr wrap="square" lIns="182828" tIns="146263" rIns="182828" bIns="146263" rtlCol="0" anchor="ctr">
                  <a:spAutoFit/>
                </a:bodyPr>
                <a:lstStyle/>
                <a:p>
                  <a:pPr algn="ctr" defTabSz="914049">
                    <a:lnSpc>
                      <a:spcPct val="90000"/>
                    </a:lnSpc>
                    <a:spcAft>
                      <a:spcPts val="600"/>
                    </a:spcAft>
                  </a:pPr>
                  <a:r>
                    <a:rPr lang="en-US" sz="1371" b="1" dirty="0">
                      <a:solidFill>
                        <a:prstClr val="white"/>
                      </a:solidFill>
                      <a:latin typeface="Segoe UI Semibold" panose="020B0702040204020203" pitchFamily="34" charset="0"/>
                      <a:cs typeface="Segoe UI Semibold" panose="020B0702040204020203" pitchFamily="34" charset="0"/>
                    </a:rPr>
                    <a:t>GET A</a:t>
                  </a:r>
                  <a:br>
                    <a:rPr lang="en-US" sz="1371" b="1" dirty="0">
                      <a:solidFill>
                        <a:prstClr val="white"/>
                      </a:solidFill>
                      <a:latin typeface="Segoe UI Semibold" panose="020B0702040204020203" pitchFamily="34" charset="0"/>
                      <a:cs typeface="Segoe UI Semibold" panose="020B0702040204020203" pitchFamily="34" charset="0"/>
                    </a:rPr>
                  </a:br>
                  <a:r>
                    <a:rPr lang="en-US" sz="1371" b="1" dirty="0">
                      <a:solidFill>
                        <a:prstClr val="white"/>
                      </a:solidFill>
                      <a:latin typeface="Segoe UI Semibold" panose="020B0702040204020203" pitchFamily="34" charset="0"/>
                      <a:cs typeface="Segoe UI Semibold" panose="020B0702040204020203" pitchFamily="34" charset="0"/>
                    </a:rPr>
                    <a:t> KEY</a:t>
                  </a:r>
                </a:p>
              </p:txBody>
            </p:sp>
          </p:grpSp>
          <p:grpSp>
            <p:nvGrpSpPr>
              <p:cNvPr id="6" name="Group 5"/>
              <p:cNvGrpSpPr/>
              <p:nvPr/>
            </p:nvGrpSpPr>
            <p:grpSpPr>
              <a:xfrm>
                <a:off x="1864675" y="5922660"/>
                <a:ext cx="1163775" cy="999831"/>
                <a:chOff x="1864675" y="5922660"/>
                <a:chExt cx="1163775" cy="999831"/>
              </a:xfrm>
              <a:grpFill/>
            </p:grpSpPr>
            <p:pic>
              <p:nvPicPr>
                <p:cNvPr id="5" name="Picture 4"/>
                <p:cNvPicPr>
                  <a:picLocks noChangeAspect="1"/>
                </p:cNvPicPr>
                <p:nvPr/>
              </p:nvPicPr>
              <p:blipFill>
                <a:blip r:embed="rId4"/>
                <a:stretch>
                  <a:fillRect/>
                </a:stretch>
              </p:blipFill>
              <p:spPr>
                <a:xfrm>
                  <a:off x="1954781" y="5922660"/>
                  <a:ext cx="999831" cy="999831"/>
                </a:xfrm>
                <a:prstGeom prst="rect">
                  <a:avLst/>
                </a:prstGeom>
                <a:noFill/>
              </p:spPr>
            </p:pic>
            <p:sp>
              <p:nvSpPr>
                <p:cNvPr id="53" name="TextBox 52"/>
                <p:cNvSpPr txBox="1"/>
                <p:nvPr/>
              </p:nvSpPr>
              <p:spPr>
                <a:xfrm>
                  <a:off x="1864675" y="6152030"/>
                  <a:ext cx="1163775" cy="544342"/>
                </a:xfrm>
                <a:prstGeom prst="rect">
                  <a:avLst/>
                </a:prstGeom>
                <a:noFill/>
              </p:spPr>
              <p:txBody>
                <a:bodyPr wrap="square" lIns="182828" tIns="146263" rIns="182828" bIns="146263" rtlCol="0" anchor="ctr">
                  <a:spAutoFit/>
                </a:bodyPr>
                <a:lstStyle/>
                <a:p>
                  <a:pPr algn="ctr" defTabSz="914049">
                    <a:lnSpc>
                      <a:spcPct val="90000"/>
                    </a:lnSpc>
                    <a:spcAft>
                      <a:spcPts val="600"/>
                    </a:spcAft>
                  </a:pPr>
                  <a:r>
                    <a:rPr lang="en-US" sz="1371"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BUILD</a:t>
                  </a:r>
                </a:p>
              </p:txBody>
            </p:sp>
          </p:grpSp>
        </p:grpSp>
      </p:grpSp>
      <p:grpSp>
        <p:nvGrpSpPr>
          <p:cNvPr id="22" name="Group 21"/>
          <p:cNvGrpSpPr/>
          <p:nvPr/>
        </p:nvGrpSpPr>
        <p:grpSpPr>
          <a:xfrm>
            <a:off x="4167018" y="4595953"/>
            <a:ext cx="3854081" cy="1820708"/>
            <a:chOff x="4250296" y="5361173"/>
            <a:chExt cx="3931920" cy="1857480"/>
          </a:xfrm>
          <a:solidFill>
            <a:schemeClr val="bg1"/>
          </a:solidFill>
        </p:grpSpPr>
        <p:sp>
          <p:nvSpPr>
            <p:cNvPr id="54" name="Rectangle 53"/>
            <p:cNvSpPr/>
            <p:nvPr/>
          </p:nvSpPr>
          <p:spPr>
            <a:xfrm>
              <a:off x="4250296" y="5361173"/>
              <a:ext cx="3931920" cy="18574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192">
                <a:spcBef>
                  <a:spcPts val="588"/>
                </a:spcBef>
                <a:spcAft>
                  <a:spcPts val="588"/>
                </a:spcAft>
              </a:pPr>
              <a:endParaRPr lang="en-US" sz="1567" dirty="0">
                <a:solidFill>
                  <a:srgbClr val="505050"/>
                </a:solidFill>
                <a:latin typeface="Segoe UI"/>
                <a:cs typeface="Segoe UI Semilight" panose="020B0402040204020203" pitchFamily="34" charset="0"/>
              </a:endParaRPr>
            </a:p>
          </p:txBody>
        </p:sp>
        <p:grpSp>
          <p:nvGrpSpPr>
            <p:cNvPr id="16" name="Group 15"/>
            <p:cNvGrpSpPr/>
            <p:nvPr/>
          </p:nvGrpSpPr>
          <p:grpSpPr>
            <a:xfrm>
              <a:off x="4705259" y="5634205"/>
              <a:ext cx="3021994" cy="1127247"/>
              <a:chOff x="4707240" y="5462576"/>
              <a:chExt cx="3021994" cy="1127247"/>
            </a:xfrm>
            <a:grpFill/>
          </p:grpSpPr>
          <p:sp>
            <p:nvSpPr>
              <p:cNvPr id="44" name="Freeform 11"/>
              <p:cNvSpPr>
                <a:spLocks noEditPoints="1"/>
              </p:cNvSpPr>
              <p:nvPr/>
            </p:nvSpPr>
            <p:spPr bwMode="black">
              <a:xfrm>
                <a:off x="6039449" y="5654147"/>
                <a:ext cx="315150" cy="388006"/>
              </a:xfrm>
              <a:custGeom>
                <a:avLst/>
                <a:gdLst>
                  <a:gd name="T0" fmla="*/ 574 w 618"/>
                  <a:gd name="T1" fmla="*/ 227 h 723"/>
                  <a:gd name="T2" fmla="*/ 530 w 618"/>
                  <a:gd name="T3" fmla="*/ 272 h 723"/>
                  <a:gd name="T4" fmla="*/ 530 w 618"/>
                  <a:gd name="T5" fmla="*/ 446 h 723"/>
                  <a:gd name="T6" fmla="*/ 574 w 618"/>
                  <a:gd name="T7" fmla="*/ 491 h 723"/>
                  <a:gd name="T8" fmla="*/ 618 w 618"/>
                  <a:gd name="T9" fmla="*/ 446 h 723"/>
                  <a:gd name="T10" fmla="*/ 618 w 618"/>
                  <a:gd name="T11" fmla="*/ 272 h 723"/>
                  <a:gd name="T12" fmla="*/ 574 w 618"/>
                  <a:gd name="T13" fmla="*/ 227 h 723"/>
                  <a:gd name="T14" fmla="*/ 44 w 618"/>
                  <a:gd name="T15" fmla="*/ 227 h 723"/>
                  <a:gd name="T16" fmla="*/ 0 w 618"/>
                  <a:gd name="T17" fmla="*/ 272 h 723"/>
                  <a:gd name="T18" fmla="*/ 0 w 618"/>
                  <a:gd name="T19" fmla="*/ 446 h 723"/>
                  <a:gd name="T20" fmla="*/ 44 w 618"/>
                  <a:gd name="T21" fmla="*/ 491 h 723"/>
                  <a:gd name="T22" fmla="*/ 88 w 618"/>
                  <a:gd name="T23" fmla="*/ 446 h 723"/>
                  <a:gd name="T24" fmla="*/ 88 w 618"/>
                  <a:gd name="T25" fmla="*/ 272 h 723"/>
                  <a:gd name="T26" fmla="*/ 44 w 618"/>
                  <a:gd name="T27" fmla="*/ 227 h 723"/>
                  <a:gd name="T28" fmla="*/ 505 w 618"/>
                  <a:gd name="T29" fmla="*/ 228 h 723"/>
                  <a:gd name="T30" fmla="*/ 505 w 618"/>
                  <a:gd name="T31" fmla="*/ 547 h 723"/>
                  <a:gd name="T32" fmla="*/ 471 w 618"/>
                  <a:gd name="T33" fmla="*/ 581 h 723"/>
                  <a:gd name="T34" fmla="*/ 432 w 618"/>
                  <a:gd name="T35" fmla="*/ 581 h 723"/>
                  <a:gd name="T36" fmla="*/ 432 w 618"/>
                  <a:gd name="T37" fmla="*/ 678 h 723"/>
                  <a:gd name="T38" fmla="*/ 388 w 618"/>
                  <a:gd name="T39" fmla="*/ 723 h 723"/>
                  <a:gd name="T40" fmla="*/ 344 w 618"/>
                  <a:gd name="T41" fmla="*/ 678 h 723"/>
                  <a:gd name="T42" fmla="*/ 344 w 618"/>
                  <a:gd name="T43" fmla="*/ 581 h 723"/>
                  <a:gd name="T44" fmla="*/ 276 w 618"/>
                  <a:gd name="T45" fmla="*/ 581 h 723"/>
                  <a:gd name="T46" fmla="*/ 276 w 618"/>
                  <a:gd name="T47" fmla="*/ 678 h 723"/>
                  <a:gd name="T48" fmla="*/ 232 w 618"/>
                  <a:gd name="T49" fmla="*/ 723 h 723"/>
                  <a:gd name="T50" fmla="*/ 188 w 618"/>
                  <a:gd name="T51" fmla="*/ 678 h 723"/>
                  <a:gd name="T52" fmla="*/ 188 w 618"/>
                  <a:gd name="T53" fmla="*/ 581 h 723"/>
                  <a:gd name="T54" fmla="*/ 149 w 618"/>
                  <a:gd name="T55" fmla="*/ 581 h 723"/>
                  <a:gd name="T56" fmla="*/ 115 w 618"/>
                  <a:gd name="T57" fmla="*/ 547 h 723"/>
                  <a:gd name="T58" fmla="*/ 115 w 618"/>
                  <a:gd name="T59" fmla="*/ 228 h 723"/>
                  <a:gd name="T60" fmla="*/ 505 w 618"/>
                  <a:gd name="T61" fmla="*/ 228 h 723"/>
                  <a:gd name="T62" fmla="*/ 402 w 618"/>
                  <a:gd name="T63" fmla="*/ 63 h 723"/>
                  <a:gd name="T64" fmla="*/ 438 w 618"/>
                  <a:gd name="T65" fmla="*/ 11 h 723"/>
                  <a:gd name="T66" fmla="*/ 437 w 618"/>
                  <a:gd name="T67" fmla="*/ 2 h 723"/>
                  <a:gd name="T68" fmla="*/ 428 w 618"/>
                  <a:gd name="T69" fmla="*/ 4 h 723"/>
                  <a:gd name="T70" fmla="*/ 390 w 618"/>
                  <a:gd name="T71" fmla="*/ 59 h 723"/>
                  <a:gd name="T72" fmla="*/ 309 w 618"/>
                  <a:gd name="T73" fmla="*/ 43 h 723"/>
                  <a:gd name="T74" fmla="*/ 228 w 618"/>
                  <a:gd name="T75" fmla="*/ 59 h 723"/>
                  <a:gd name="T76" fmla="*/ 190 w 618"/>
                  <a:gd name="T77" fmla="*/ 4 h 723"/>
                  <a:gd name="T78" fmla="*/ 181 w 618"/>
                  <a:gd name="T79" fmla="*/ 2 h 723"/>
                  <a:gd name="T80" fmla="*/ 180 w 618"/>
                  <a:gd name="T81" fmla="*/ 11 h 723"/>
                  <a:gd name="T82" fmla="*/ 216 w 618"/>
                  <a:gd name="T83" fmla="*/ 63 h 723"/>
                  <a:gd name="T84" fmla="*/ 114 w 618"/>
                  <a:gd name="T85" fmla="*/ 200 h 723"/>
                  <a:gd name="T86" fmla="*/ 504 w 618"/>
                  <a:gd name="T87" fmla="*/ 200 h 723"/>
                  <a:gd name="T88" fmla="*/ 402 w 618"/>
                  <a:gd name="T89" fmla="*/ 63 h 723"/>
                  <a:gd name="T90" fmla="*/ 227 w 618"/>
                  <a:gd name="T91" fmla="*/ 146 h 723"/>
                  <a:gd name="T92" fmla="*/ 205 w 618"/>
                  <a:gd name="T93" fmla="*/ 124 h 723"/>
                  <a:gd name="T94" fmla="*/ 227 w 618"/>
                  <a:gd name="T95" fmla="*/ 103 h 723"/>
                  <a:gd name="T96" fmla="*/ 248 w 618"/>
                  <a:gd name="T97" fmla="*/ 124 h 723"/>
                  <a:gd name="T98" fmla="*/ 227 w 618"/>
                  <a:gd name="T99" fmla="*/ 146 h 723"/>
                  <a:gd name="T100" fmla="*/ 394 w 618"/>
                  <a:gd name="T101" fmla="*/ 146 h 723"/>
                  <a:gd name="T102" fmla="*/ 373 w 618"/>
                  <a:gd name="T103" fmla="*/ 124 h 723"/>
                  <a:gd name="T104" fmla="*/ 394 w 618"/>
                  <a:gd name="T105" fmla="*/ 103 h 723"/>
                  <a:gd name="T106" fmla="*/ 416 w 618"/>
                  <a:gd name="T107" fmla="*/ 124 h 723"/>
                  <a:gd name="T108" fmla="*/ 394 w 618"/>
                  <a:gd name="T109" fmla="*/ 146 h 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18" h="723">
                    <a:moveTo>
                      <a:pt x="574" y="227"/>
                    </a:moveTo>
                    <a:cubicBezTo>
                      <a:pt x="550" y="227"/>
                      <a:pt x="530" y="247"/>
                      <a:pt x="530" y="272"/>
                    </a:cubicBezTo>
                    <a:cubicBezTo>
                      <a:pt x="530" y="446"/>
                      <a:pt x="530" y="446"/>
                      <a:pt x="530" y="446"/>
                    </a:cubicBezTo>
                    <a:cubicBezTo>
                      <a:pt x="530" y="471"/>
                      <a:pt x="550" y="491"/>
                      <a:pt x="574" y="491"/>
                    </a:cubicBezTo>
                    <a:cubicBezTo>
                      <a:pt x="598" y="491"/>
                      <a:pt x="618" y="471"/>
                      <a:pt x="618" y="446"/>
                    </a:cubicBezTo>
                    <a:cubicBezTo>
                      <a:pt x="618" y="272"/>
                      <a:pt x="618" y="272"/>
                      <a:pt x="618" y="272"/>
                    </a:cubicBezTo>
                    <a:cubicBezTo>
                      <a:pt x="618" y="247"/>
                      <a:pt x="598" y="227"/>
                      <a:pt x="574" y="227"/>
                    </a:cubicBezTo>
                    <a:close/>
                    <a:moveTo>
                      <a:pt x="44" y="227"/>
                    </a:moveTo>
                    <a:cubicBezTo>
                      <a:pt x="20" y="227"/>
                      <a:pt x="0" y="247"/>
                      <a:pt x="0" y="272"/>
                    </a:cubicBezTo>
                    <a:cubicBezTo>
                      <a:pt x="0" y="446"/>
                      <a:pt x="0" y="446"/>
                      <a:pt x="0" y="446"/>
                    </a:cubicBezTo>
                    <a:cubicBezTo>
                      <a:pt x="0" y="471"/>
                      <a:pt x="20" y="491"/>
                      <a:pt x="44" y="491"/>
                    </a:cubicBezTo>
                    <a:cubicBezTo>
                      <a:pt x="68" y="491"/>
                      <a:pt x="88" y="471"/>
                      <a:pt x="88" y="446"/>
                    </a:cubicBezTo>
                    <a:cubicBezTo>
                      <a:pt x="88" y="272"/>
                      <a:pt x="88" y="272"/>
                      <a:pt x="88" y="272"/>
                    </a:cubicBezTo>
                    <a:cubicBezTo>
                      <a:pt x="88" y="247"/>
                      <a:pt x="68" y="227"/>
                      <a:pt x="44" y="227"/>
                    </a:cubicBezTo>
                    <a:close/>
                    <a:moveTo>
                      <a:pt x="505" y="228"/>
                    </a:moveTo>
                    <a:cubicBezTo>
                      <a:pt x="505" y="547"/>
                      <a:pt x="505" y="547"/>
                      <a:pt x="505" y="547"/>
                    </a:cubicBezTo>
                    <a:cubicBezTo>
                      <a:pt x="505" y="566"/>
                      <a:pt x="490" y="581"/>
                      <a:pt x="471" y="581"/>
                    </a:cubicBezTo>
                    <a:cubicBezTo>
                      <a:pt x="432" y="581"/>
                      <a:pt x="432" y="581"/>
                      <a:pt x="432" y="581"/>
                    </a:cubicBezTo>
                    <a:cubicBezTo>
                      <a:pt x="432" y="678"/>
                      <a:pt x="432" y="678"/>
                      <a:pt x="432" y="678"/>
                    </a:cubicBezTo>
                    <a:cubicBezTo>
                      <a:pt x="432" y="703"/>
                      <a:pt x="412" y="723"/>
                      <a:pt x="388" y="723"/>
                    </a:cubicBezTo>
                    <a:cubicBezTo>
                      <a:pt x="364" y="723"/>
                      <a:pt x="344" y="703"/>
                      <a:pt x="344" y="678"/>
                    </a:cubicBezTo>
                    <a:cubicBezTo>
                      <a:pt x="344" y="581"/>
                      <a:pt x="344" y="581"/>
                      <a:pt x="344" y="581"/>
                    </a:cubicBezTo>
                    <a:cubicBezTo>
                      <a:pt x="276" y="581"/>
                      <a:pt x="276" y="581"/>
                      <a:pt x="276" y="581"/>
                    </a:cubicBezTo>
                    <a:cubicBezTo>
                      <a:pt x="276" y="678"/>
                      <a:pt x="276" y="678"/>
                      <a:pt x="276" y="678"/>
                    </a:cubicBezTo>
                    <a:cubicBezTo>
                      <a:pt x="276" y="703"/>
                      <a:pt x="256" y="723"/>
                      <a:pt x="232" y="723"/>
                    </a:cubicBezTo>
                    <a:cubicBezTo>
                      <a:pt x="208" y="723"/>
                      <a:pt x="188" y="703"/>
                      <a:pt x="188" y="678"/>
                    </a:cubicBezTo>
                    <a:cubicBezTo>
                      <a:pt x="188" y="581"/>
                      <a:pt x="188" y="581"/>
                      <a:pt x="188" y="581"/>
                    </a:cubicBezTo>
                    <a:cubicBezTo>
                      <a:pt x="149" y="581"/>
                      <a:pt x="149" y="581"/>
                      <a:pt x="149" y="581"/>
                    </a:cubicBezTo>
                    <a:cubicBezTo>
                      <a:pt x="130" y="581"/>
                      <a:pt x="115" y="566"/>
                      <a:pt x="115" y="547"/>
                    </a:cubicBezTo>
                    <a:cubicBezTo>
                      <a:pt x="115" y="228"/>
                      <a:pt x="115" y="228"/>
                      <a:pt x="115" y="228"/>
                    </a:cubicBezTo>
                    <a:lnTo>
                      <a:pt x="505" y="228"/>
                    </a:lnTo>
                    <a:close/>
                    <a:moveTo>
                      <a:pt x="402" y="63"/>
                    </a:moveTo>
                    <a:cubicBezTo>
                      <a:pt x="438" y="11"/>
                      <a:pt x="438" y="11"/>
                      <a:pt x="438" y="11"/>
                    </a:cubicBezTo>
                    <a:cubicBezTo>
                      <a:pt x="440" y="8"/>
                      <a:pt x="439" y="4"/>
                      <a:pt x="437" y="2"/>
                    </a:cubicBezTo>
                    <a:cubicBezTo>
                      <a:pt x="434" y="0"/>
                      <a:pt x="430" y="1"/>
                      <a:pt x="428" y="4"/>
                    </a:cubicBezTo>
                    <a:cubicBezTo>
                      <a:pt x="390" y="59"/>
                      <a:pt x="390" y="59"/>
                      <a:pt x="390" y="59"/>
                    </a:cubicBezTo>
                    <a:cubicBezTo>
                      <a:pt x="365" y="49"/>
                      <a:pt x="338" y="43"/>
                      <a:pt x="309" y="43"/>
                    </a:cubicBezTo>
                    <a:cubicBezTo>
                      <a:pt x="280" y="43"/>
                      <a:pt x="253" y="49"/>
                      <a:pt x="228" y="59"/>
                    </a:cubicBezTo>
                    <a:cubicBezTo>
                      <a:pt x="190" y="4"/>
                      <a:pt x="190" y="4"/>
                      <a:pt x="190" y="4"/>
                    </a:cubicBezTo>
                    <a:cubicBezTo>
                      <a:pt x="188" y="1"/>
                      <a:pt x="184" y="0"/>
                      <a:pt x="181" y="2"/>
                    </a:cubicBezTo>
                    <a:cubicBezTo>
                      <a:pt x="179" y="4"/>
                      <a:pt x="178" y="8"/>
                      <a:pt x="180" y="11"/>
                    </a:cubicBezTo>
                    <a:cubicBezTo>
                      <a:pt x="216" y="63"/>
                      <a:pt x="216" y="63"/>
                      <a:pt x="216" y="63"/>
                    </a:cubicBezTo>
                    <a:cubicBezTo>
                      <a:pt x="159" y="90"/>
                      <a:pt x="119" y="141"/>
                      <a:pt x="114" y="200"/>
                    </a:cubicBezTo>
                    <a:cubicBezTo>
                      <a:pt x="504" y="200"/>
                      <a:pt x="504" y="200"/>
                      <a:pt x="504" y="200"/>
                    </a:cubicBezTo>
                    <a:cubicBezTo>
                      <a:pt x="499" y="141"/>
                      <a:pt x="459" y="90"/>
                      <a:pt x="402" y="63"/>
                    </a:cubicBezTo>
                    <a:close/>
                    <a:moveTo>
                      <a:pt x="227" y="146"/>
                    </a:moveTo>
                    <a:cubicBezTo>
                      <a:pt x="215" y="146"/>
                      <a:pt x="205" y="136"/>
                      <a:pt x="205" y="124"/>
                    </a:cubicBezTo>
                    <a:cubicBezTo>
                      <a:pt x="205" y="113"/>
                      <a:pt x="215" y="103"/>
                      <a:pt x="227" y="103"/>
                    </a:cubicBezTo>
                    <a:cubicBezTo>
                      <a:pt x="239" y="103"/>
                      <a:pt x="248" y="113"/>
                      <a:pt x="248" y="124"/>
                    </a:cubicBezTo>
                    <a:cubicBezTo>
                      <a:pt x="248" y="136"/>
                      <a:pt x="239" y="146"/>
                      <a:pt x="227" y="146"/>
                    </a:cubicBezTo>
                    <a:close/>
                    <a:moveTo>
                      <a:pt x="394" y="146"/>
                    </a:moveTo>
                    <a:cubicBezTo>
                      <a:pt x="382" y="146"/>
                      <a:pt x="373" y="136"/>
                      <a:pt x="373" y="124"/>
                    </a:cubicBezTo>
                    <a:cubicBezTo>
                      <a:pt x="373" y="113"/>
                      <a:pt x="382" y="103"/>
                      <a:pt x="394" y="103"/>
                    </a:cubicBezTo>
                    <a:cubicBezTo>
                      <a:pt x="406" y="103"/>
                      <a:pt x="416" y="113"/>
                      <a:pt x="416" y="124"/>
                    </a:cubicBezTo>
                    <a:cubicBezTo>
                      <a:pt x="416" y="136"/>
                      <a:pt x="406" y="146"/>
                      <a:pt x="394" y="146"/>
                    </a:cubicBezTo>
                    <a:close/>
                  </a:path>
                </a:pathLst>
              </a:custGeom>
              <a:solidFill>
                <a:srgbClr val="92D050"/>
              </a:solidFill>
              <a:ln>
                <a:noFill/>
              </a:ln>
            </p:spPr>
            <p:txBody>
              <a:bodyPr vert="horz" wrap="square" lIns="91414" tIns="45706" rIns="91414" bIns="45706" numCol="1" anchor="t" anchorCtr="0" compatLnSpc="1">
                <a:prstTxWarp prst="textNoShape">
                  <a:avLst/>
                </a:prstTxWarp>
              </a:bodyPr>
              <a:lstStyle/>
              <a:p>
                <a:pPr defTabSz="914049"/>
                <a:endParaRPr lang="en-US">
                  <a:solidFill>
                    <a:srgbClr val="505050"/>
                  </a:solidFill>
                  <a:latin typeface="Segoe UI"/>
                </a:endParaRPr>
              </a:p>
            </p:txBody>
          </p:sp>
          <p:sp>
            <p:nvSpPr>
              <p:cNvPr id="48" name="Freeform 47"/>
              <p:cNvSpPr>
                <a:spLocks noChangeAspect="1" noEditPoints="1"/>
              </p:cNvSpPr>
              <p:nvPr/>
            </p:nvSpPr>
            <p:spPr bwMode="black">
              <a:xfrm>
                <a:off x="5305818" y="5701026"/>
                <a:ext cx="295450" cy="294248"/>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rgbClr val="0078D7"/>
              </a:solidFill>
              <a:ln>
                <a:noFill/>
              </a:ln>
              <a:extLst/>
            </p:spPr>
            <p:txBody>
              <a:bodyPr vert="horz" wrap="square" lIns="91414" tIns="45706" rIns="91414" bIns="45706" numCol="1" anchor="t" anchorCtr="0" compatLnSpc="1">
                <a:prstTxWarp prst="textNoShape">
                  <a:avLst/>
                </a:prstTxWarp>
              </a:bodyPr>
              <a:lstStyle/>
              <a:p>
                <a:pPr defTabSz="914049"/>
                <a:endParaRPr lang="en-US" dirty="0">
                  <a:solidFill>
                    <a:srgbClr val="505050"/>
                  </a:solidFill>
                  <a:latin typeface="Segoe UI"/>
                </a:endParaRPr>
              </a:p>
            </p:txBody>
          </p:sp>
          <p:grpSp>
            <p:nvGrpSpPr>
              <p:cNvPr id="49" name="Group 48"/>
              <p:cNvGrpSpPr>
                <a:grpSpLocks noChangeAspect="1"/>
              </p:cNvGrpSpPr>
              <p:nvPr/>
            </p:nvGrpSpPr>
            <p:grpSpPr bwMode="black">
              <a:xfrm>
                <a:off x="6730350" y="5462576"/>
                <a:ext cx="328068" cy="576946"/>
                <a:chOff x="-1002364" y="1300163"/>
                <a:chExt cx="1162051" cy="2043612"/>
              </a:xfrm>
              <a:grpFill/>
            </p:grpSpPr>
            <p:sp>
              <p:nvSpPr>
                <p:cNvPr id="50" name="Freeform 49"/>
                <p:cNvSpPr>
                  <a:spLocks/>
                </p:cNvSpPr>
                <p:nvPr/>
              </p:nvSpPr>
              <p:spPr bwMode="black">
                <a:xfrm>
                  <a:off x="-1002364" y="2303961"/>
                  <a:ext cx="1162051" cy="1039814"/>
                </a:xfrm>
                <a:custGeom>
                  <a:avLst/>
                  <a:gdLst>
                    <a:gd name="T0" fmla="*/ 455 w 539"/>
                    <a:gd name="T1" fmla="*/ 186 h 482"/>
                    <a:gd name="T2" fmla="*/ 522 w 539"/>
                    <a:gd name="T3" fmla="*/ 67 h 482"/>
                    <a:gd name="T4" fmla="*/ 408 w 539"/>
                    <a:gd name="T5" fmla="*/ 5 h 482"/>
                    <a:gd name="T6" fmla="*/ 288 w 539"/>
                    <a:gd name="T7" fmla="*/ 34 h 482"/>
                    <a:gd name="T8" fmla="*/ 184 w 539"/>
                    <a:gd name="T9" fmla="*/ 7 h 482"/>
                    <a:gd name="T10" fmla="*/ 55 w 539"/>
                    <a:gd name="T11" fmla="*/ 86 h 482"/>
                    <a:gd name="T12" fmla="*/ 95 w 539"/>
                    <a:gd name="T13" fmla="*/ 401 h 482"/>
                    <a:gd name="T14" fmla="*/ 194 w 539"/>
                    <a:gd name="T15" fmla="*/ 480 h 482"/>
                    <a:gd name="T16" fmla="*/ 296 w 539"/>
                    <a:gd name="T17" fmla="*/ 455 h 482"/>
                    <a:gd name="T18" fmla="*/ 400 w 539"/>
                    <a:gd name="T19" fmla="*/ 479 h 482"/>
                    <a:gd name="T20" fmla="*/ 496 w 539"/>
                    <a:gd name="T21" fmla="*/ 402 h 482"/>
                    <a:gd name="T22" fmla="*/ 539 w 539"/>
                    <a:gd name="T23" fmla="*/ 313 h 482"/>
                    <a:gd name="T24" fmla="*/ 455 w 539"/>
                    <a:gd name="T25" fmla="*/ 186 h 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39" h="482">
                      <a:moveTo>
                        <a:pt x="455" y="186"/>
                      </a:moveTo>
                      <a:cubicBezTo>
                        <a:pt x="454" y="107"/>
                        <a:pt x="519" y="69"/>
                        <a:pt x="522" y="67"/>
                      </a:cubicBezTo>
                      <a:cubicBezTo>
                        <a:pt x="485" y="13"/>
                        <a:pt x="428" y="6"/>
                        <a:pt x="408" y="5"/>
                      </a:cubicBezTo>
                      <a:cubicBezTo>
                        <a:pt x="359" y="0"/>
                        <a:pt x="312" y="34"/>
                        <a:pt x="288" y="34"/>
                      </a:cubicBezTo>
                      <a:cubicBezTo>
                        <a:pt x="263" y="34"/>
                        <a:pt x="225" y="6"/>
                        <a:pt x="184" y="7"/>
                      </a:cubicBezTo>
                      <a:cubicBezTo>
                        <a:pt x="131" y="8"/>
                        <a:pt x="82" y="38"/>
                        <a:pt x="55" y="86"/>
                      </a:cubicBezTo>
                      <a:cubicBezTo>
                        <a:pt x="0" y="182"/>
                        <a:pt x="41" y="323"/>
                        <a:pt x="95" y="401"/>
                      </a:cubicBezTo>
                      <a:cubicBezTo>
                        <a:pt x="121" y="439"/>
                        <a:pt x="153" y="482"/>
                        <a:pt x="194" y="480"/>
                      </a:cubicBezTo>
                      <a:cubicBezTo>
                        <a:pt x="234" y="479"/>
                        <a:pt x="248" y="455"/>
                        <a:pt x="296" y="455"/>
                      </a:cubicBezTo>
                      <a:cubicBezTo>
                        <a:pt x="344" y="454"/>
                        <a:pt x="358" y="480"/>
                        <a:pt x="400" y="479"/>
                      </a:cubicBezTo>
                      <a:cubicBezTo>
                        <a:pt x="443" y="478"/>
                        <a:pt x="470" y="440"/>
                        <a:pt x="496" y="402"/>
                      </a:cubicBezTo>
                      <a:cubicBezTo>
                        <a:pt x="526" y="358"/>
                        <a:pt x="538" y="315"/>
                        <a:pt x="539" y="313"/>
                      </a:cubicBezTo>
                      <a:cubicBezTo>
                        <a:pt x="538" y="313"/>
                        <a:pt x="456" y="281"/>
                        <a:pt x="455" y="186"/>
                      </a:cubicBezTo>
                    </a:path>
                  </a:pathLst>
                </a:custGeom>
                <a:solidFill>
                  <a:schemeClr val="accent6"/>
                </a:solidFill>
                <a:ln>
                  <a:noFill/>
                </a:ln>
                <a:extLst/>
              </p:spPr>
              <p:txBody>
                <a:bodyPr vert="horz" wrap="square" lIns="91414" tIns="45706" rIns="91414" bIns="45706" numCol="1" anchor="t" anchorCtr="0" compatLnSpc="1">
                  <a:prstTxWarp prst="textNoShape">
                    <a:avLst/>
                  </a:prstTxWarp>
                </a:bodyPr>
                <a:lstStyle/>
                <a:p>
                  <a:pPr defTabSz="914049"/>
                  <a:endParaRPr lang="en-US">
                    <a:solidFill>
                      <a:srgbClr val="505050"/>
                    </a:solidFill>
                    <a:latin typeface="Segoe UI"/>
                  </a:endParaRPr>
                </a:p>
              </p:txBody>
            </p:sp>
            <p:sp>
              <p:nvSpPr>
                <p:cNvPr id="51" name="Freeform 50"/>
                <p:cNvSpPr>
                  <a:spLocks/>
                </p:cNvSpPr>
                <p:nvPr/>
              </p:nvSpPr>
              <p:spPr bwMode="black">
                <a:xfrm>
                  <a:off x="-402289" y="1300163"/>
                  <a:ext cx="288926" cy="317501"/>
                </a:xfrm>
                <a:custGeom>
                  <a:avLst/>
                  <a:gdLst>
                    <a:gd name="T0" fmla="*/ 98 w 134"/>
                    <a:gd name="T1" fmla="*/ 100 h 147"/>
                    <a:gd name="T2" fmla="*/ 130 w 134"/>
                    <a:gd name="T3" fmla="*/ 0 h 147"/>
                    <a:gd name="T4" fmla="*/ 38 w 134"/>
                    <a:gd name="T5" fmla="*/ 47 h 147"/>
                    <a:gd name="T6" fmla="*/ 5 w 134"/>
                    <a:gd name="T7" fmla="*/ 144 h 147"/>
                    <a:gd name="T8" fmla="*/ 98 w 134"/>
                    <a:gd name="T9" fmla="*/ 100 h 147"/>
                  </a:gdLst>
                  <a:ahLst/>
                  <a:cxnLst>
                    <a:cxn ang="0">
                      <a:pos x="T0" y="T1"/>
                    </a:cxn>
                    <a:cxn ang="0">
                      <a:pos x="T2" y="T3"/>
                    </a:cxn>
                    <a:cxn ang="0">
                      <a:pos x="T4" y="T5"/>
                    </a:cxn>
                    <a:cxn ang="0">
                      <a:pos x="T6" y="T7"/>
                    </a:cxn>
                    <a:cxn ang="0">
                      <a:pos x="T8" y="T9"/>
                    </a:cxn>
                  </a:cxnLst>
                  <a:rect l="0" t="0" r="r" b="b"/>
                  <a:pathLst>
                    <a:path w="134" h="147">
                      <a:moveTo>
                        <a:pt x="98" y="100"/>
                      </a:moveTo>
                      <a:cubicBezTo>
                        <a:pt x="120" y="73"/>
                        <a:pt x="134" y="36"/>
                        <a:pt x="130" y="0"/>
                      </a:cubicBezTo>
                      <a:cubicBezTo>
                        <a:pt x="99" y="1"/>
                        <a:pt x="61" y="21"/>
                        <a:pt x="38" y="47"/>
                      </a:cubicBezTo>
                      <a:cubicBezTo>
                        <a:pt x="18" y="71"/>
                        <a:pt x="0" y="108"/>
                        <a:pt x="5" y="144"/>
                      </a:cubicBezTo>
                      <a:cubicBezTo>
                        <a:pt x="40" y="147"/>
                        <a:pt x="76" y="126"/>
                        <a:pt x="98" y="100"/>
                      </a:cubicBezTo>
                    </a:path>
                  </a:pathLst>
                </a:custGeom>
                <a:solidFill>
                  <a:schemeClr val="accent6"/>
                </a:solidFill>
                <a:ln>
                  <a:noFill/>
                </a:ln>
                <a:extLst/>
              </p:spPr>
              <p:txBody>
                <a:bodyPr vert="horz" wrap="square" lIns="91414" tIns="45706" rIns="91414" bIns="45706" numCol="1" anchor="t" anchorCtr="0" compatLnSpc="1">
                  <a:prstTxWarp prst="textNoShape">
                    <a:avLst/>
                  </a:prstTxWarp>
                </a:bodyPr>
                <a:lstStyle/>
                <a:p>
                  <a:pPr defTabSz="914049"/>
                  <a:endParaRPr lang="en-US">
                    <a:solidFill>
                      <a:srgbClr val="505050"/>
                    </a:solidFill>
                    <a:latin typeface="Segoe UI"/>
                  </a:endParaRPr>
                </a:p>
              </p:txBody>
            </p:sp>
          </p:grpSp>
          <p:pic>
            <p:nvPicPr>
              <p:cNvPr id="2050" name="Picture 2" descr="http://iran-python.ir/images/python_logo.png"/>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4707240" y="6193718"/>
                <a:ext cx="1364974" cy="396105"/>
              </a:xfrm>
              <a:prstGeom prst="rect">
                <a:avLst/>
              </a:prstGeom>
              <a:grpFill/>
              <a:extLst/>
            </p:spPr>
          </p:pic>
          <p:pic>
            <p:nvPicPr>
              <p:cNvPr id="2052" name="Picture 4" descr="http://mean.io/system/assets/img/logos/nodejs.png"/>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6500073" y="6129864"/>
                <a:ext cx="1229161" cy="330337"/>
              </a:xfrm>
              <a:prstGeom prst="rect">
                <a:avLst/>
              </a:prstGeom>
              <a:grpFill/>
              <a:extLst/>
            </p:spPr>
          </p:pic>
        </p:grpSp>
      </p:grpSp>
      <p:grpSp>
        <p:nvGrpSpPr>
          <p:cNvPr id="24" name="Group 23"/>
          <p:cNvGrpSpPr/>
          <p:nvPr/>
        </p:nvGrpSpPr>
        <p:grpSpPr>
          <a:xfrm>
            <a:off x="8067856" y="4595953"/>
            <a:ext cx="3725870" cy="1820708"/>
            <a:chOff x="8229918" y="5361173"/>
            <a:chExt cx="3801120" cy="1857480"/>
          </a:xfrm>
          <a:solidFill>
            <a:schemeClr val="bg1"/>
          </a:solidFill>
        </p:grpSpPr>
        <p:sp>
          <p:nvSpPr>
            <p:cNvPr id="55" name="Rectangle 54"/>
            <p:cNvSpPr/>
            <p:nvPr/>
          </p:nvSpPr>
          <p:spPr>
            <a:xfrm>
              <a:off x="8229918" y="5361173"/>
              <a:ext cx="3801120" cy="18574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Ins="448149" rtlCol="0" anchor="ctr"/>
            <a:lstStyle/>
            <a:p>
              <a:pPr defTabSz="914192">
                <a:spcBef>
                  <a:spcPts val="588"/>
                </a:spcBef>
                <a:spcAft>
                  <a:spcPts val="588"/>
                </a:spcAft>
              </a:pPr>
              <a:endParaRPr lang="en-US" sz="1567" dirty="0">
                <a:solidFill>
                  <a:srgbClr val="505050"/>
                </a:solidFill>
                <a:latin typeface="Segoe UI"/>
                <a:cs typeface="Segoe UI Semilight" panose="020B0402040204020203" pitchFamily="34" charset="0"/>
              </a:endParaRPr>
            </a:p>
          </p:txBody>
        </p:sp>
        <p:grpSp>
          <p:nvGrpSpPr>
            <p:cNvPr id="17" name="Group 16"/>
            <p:cNvGrpSpPr/>
            <p:nvPr/>
          </p:nvGrpSpPr>
          <p:grpSpPr>
            <a:xfrm>
              <a:off x="8399838" y="5770852"/>
              <a:ext cx="3461281" cy="1018764"/>
              <a:chOff x="8321003" y="5438569"/>
              <a:chExt cx="3612234" cy="1063194"/>
            </a:xfrm>
            <a:grpFill/>
          </p:grpSpPr>
          <p:pic>
            <p:nvPicPr>
              <p:cNvPr id="13" name="Picture 12"/>
              <p:cNvPicPr>
                <a:picLocks noChangeAspect="1"/>
              </p:cNvPicPr>
              <p:nvPr/>
            </p:nvPicPr>
            <p:blipFill>
              <a:blip r:embed="rId7" cstate="print">
                <a:duotone>
                  <a:schemeClr val="accent6">
                    <a:shade val="45000"/>
                    <a:satMod val="135000"/>
                  </a:schemeClr>
                  <a:prstClr val="white"/>
                </a:duotone>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a:ext>
                </a:extLst>
              </a:blip>
              <a:stretch>
                <a:fillRect/>
              </a:stretch>
            </p:blipFill>
            <p:spPr>
              <a:xfrm>
                <a:off x="9091078" y="5566414"/>
                <a:ext cx="941121" cy="385860"/>
              </a:xfrm>
              <a:prstGeom prst="rect">
                <a:avLst/>
              </a:prstGeom>
              <a:grpFill/>
            </p:spPr>
          </p:pic>
          <p:pic>
            <p:nvPicPr>
              <p:cNvPr id="2056" name="Picture 8" descr="http://social.technet.microsoft.com/wiki/resized-image.ashx/__size/550x0/__key/communityserver-wikis-components-files/00-00-00-00-05/7206.Msdn_5F00_logo.png"/>
              <p:cNvPicPr>
                <a:picLocks noChangeAspect="1" noChangeArrowheads="1"/>
              </p:cNvPicPr>
              <p:nvPr/>
            </p:nvPicPr>
            <p:blipFill>
              <a:blip r:embed="rId9" cstate="print">
                <a:extLst>
                  <a:ext uri="{28A0092B-C50C-407E-A947-70E740481C1C}">
                    <a14:useLocalDpi xmlns:a14="http://schemas.microsoft.com/office/drawing/2010/main"/>
                  </a:ext>
                </a:extLst>
              </a:blip>
              <a:srcRect/>
              <a:stretch>
                <a:fillRect/>
              </a:stretch>
            </p:blipFill>
            <p:spPr bwMode="auto">
              <a:xfrm>
                <a:off x="8321003" y="5968736"/>
                <a:ext cx="1470798" cy="449262"/>
              </a:xfrm>
              <a:prstGeom prst="rect">
                <a:avLst/>
              </a:prstGeom>
              <a:grpFill/>
              <a:extLst/>
            </p:spPr>
          </p:pic>
          <p:pic>
            <p:nvPicPr>
              <p:cNvPr id="2058" name="Picture 10" descr="https://upload.wikimedia.org/wikipedia/en/d/d3/UserVoice_logo.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987167" y="6019602"/>
                <a:ext cx="1946070" cy="482161"/>
              </a:xfrm>
              <a:prstGeom prst="rect">
                <a:avLst/>
              </a:prstGeom>
              <a:grpFill/>
              <a:extLst/>
            </p:spPr>
          </p:pic>
          <p:pic>
            <p:nvPicPr>
              <p:cNvPr id="2060" name="Picture 12" descr="http://i.imgur.com/pszAeGh.png"/>
              <p:cNvPicPr>
                <a:picLocks noChangeAspect="1" noChangeArrowheads="1"/>
              </p:cNvPicPr>
              <p:nvPr/>
            </p:nvPicPr>
            <p:blipFill>
              <a:blip r:embed="rId11" cstate="print">
                <a:extLst>
                  <a:ext uri="{28A0092B-C50C-407E-A947-70E740481C1C}">
                    <a14:useLocalDpi xmlns:a14="http://schemas.microsoft.com/office/drawing/2010/main"/>
                  </a:ext>
                </a:extLst>
              </a:blip>
              <a:srcRect/>
              <a:stretch>
                <a:fillRect/>
              </a:stretch>
            </p:blipFill>
            <p:spPr bwMode="auto">
              <a:xfrm>
                <a:off x="10224921" y="5438569"/>
                <a:ext cx="1701707" cy="427089"/>
              </a:xfrm>
              <a:prstGeom prst="rect">
                <a:avLst/>
              </a:prstGeom>
              <a:grpFill/>
              <a:extLst/>
            </p:spPr>
          </p:pic>
        </p:grpSp>
      </p:grpSp>
      <p:sp>
        <p:nvSpPr>
          <p:cNvPr id="43" name="Rectangle 42"/>
          <p:cNvSpPr/>
          <p:nvPr/>
        </p:nvSpPr>
        <p:spPr>
          <a:xfrm>
            <a:off x="4168961" y="3825747"/>
            <a:ext cx="3854081" cy="7170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79259" tIns="89630" rIns="179259" bIns="89630" rtlCol="0" anchor="ctr"/>
          <a:lstStyle/>
          <a:p>
            <a:pPr defTabSz="914192">
              <a:lnSpc>
                <a:spcPct val="90000"/>
              </a:lnSpc>
            </a:pPr>
            <a:r>
              <a:rPr lang="en-US" sz="1371">
                <a:solidFill>
                  <a:srgbClr val="505050"/>
                </a:solidFill>
                <a:latin typeface="Segoe UI"/>
                <a:cs typeface="Segoe UI Semilight" panose="020B0402040204020203" pitchFamily="34" charset="0"/>
              </a:rPr>
              <a:t>Breadth of offerings helps you find the right API for your app</a:t>
            </a:r>
            <a:endParaRPr lang="en-US" sz="1371" dirty="0">
              <a:solidFill>
                <a:srgbClr val="505050"/>
              </a:solidFill>
              <a:latin typeface="Segoe UI"/>
              <a:cs typeface="Segoe UI Semilight" panose="020B0402040204020203" pitchFamily="34" charset="0"/>
            </a:endParaRPr>
          </a:p>
        </p:txBody>
      </p:sp>
      <p:sp>
        <p:nvSpPr>
          <p:cNvPr id="45" name="Rectangle 44"/>
          <p:cNvSpPr/>
          <p:nvPr/>
        </p:nvSpPr>
        <p:spPr>
          <a:xfrm>
            <a:off x="4168961" y="3055544"/>
            <a:ext cx="3854081" cy="7170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79259" tIns="89630" rIns="179259" bIns="89630" rtlCol="0" anchor="ctr"/>
          <a:lstStyle/>
          <a:p>
            <a:pPr defTabSz="914192">
              <a:lnSpc>
                <a:spcPct val="90000"/>
              </a:lnSpc>
            </a:pPr>
            <a:r>
              <a:rPr lang="en-US" sz="1371" dirty="0">
                <a:solidFill>
                  <a:srgbClr val="505050"/>
                </a:solidFill>
                <a:latin typeface="Segoe UI"/>
                <a:cs typeface="Segoe UI Semilight" panose="020B0402040204020203" pitchFamily="34" charset="0"/>
              </a:rPr>
              <a:t>Integrate into the language and platform of your choice</a:t>
            </a:r>
          </a:p>
        </p:txBody>
      </p:sp>
      <p:sp>
        <p:nvSpPr>
          <p:cNvPr id="46" name="Rectangle 45"/>
          <p:cNvSpPr/>
          <p:nvPr/>
        </p:nvSpPr>
        <p:spPr>
          <a:xfrm>
            <a:off x="8063053" y="3825747"/>
            <a:ext cx="3725870" cy="7170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79259" tIns="89630" rIns="179259" bIns="89630" rtlCol="0" anchor="ctr"/>
          <a:lstStyle/>
          <a:p>
            <a:pPr defTabSz="914192">
              <a:lnSpc>
                <a:spcPct val="90000"/>
              </a:lnSpc>
            </a:pPr>
            <a:r>
              <a:rPr lang="en-US" sz="1371" dirty="0">
                <a:solidFill>
                  <a:srgbClr val="505050"/>
                </a:solidFill>
                <a:latin typeface="Segoe UI"/>
                <a:cs typeface="Segoe UI Semilight" panose="020B0402040204020203" pitchFamily="34" charset="0"/>
              </a:rPr>
              <a:t>Quality documentation, sample code, and community support</a:t>
            </a:r>
          </a:p>
        </p:txBody>
      </p:sp>
      <p:sp>
        <p:nvSpPr>
          <p:cNvPr id="47" name="Rectangle 46"/>
          <p:cNvSpPr/>
          <p:nvPr/>
        </p:nvSpPr>
        <p:spPr>
          <a:xfrm>
            <a:off x="8066939" y="3055544"/>
            <a:ext cx="3725870" cy="7170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79259" tIns="89630" rIns="179259" bIns="89630" rtlCol="0" anchor="ctr"/>
          <a:lstStyle/>
          <a:p>
            <a:pPr defTabSz="914192">
              <a:lnSpc>
                <a:spcPct val="90000"/>
              </a:lnSpc>
            </a:pPr>
            <a:r>
              <a:rPr lang="en-US" sz="1371" dirty="0">
                <a:solidFill>
                  <a:srgbClr val="505050"/>
                </a:solidFill>
                <a:latin typeface="Segoe UI"/>
                <a:cs typeface="Segoe UI Semilight" panose="020B0402040204020203" pitchFamily="34" charset="0"/>
              </a:rPr>
              <a:t>Built by experts in their field from Microsoft Research, Bing, and Azure Machine Learning</a:t>
            </a:r>
          </a:p>
        </p:txBody>
      </p:sp>
    </p:spTree>
    <p:extLst>
      <p:ext uri="{BB962C8B-B14F-4D97-AF65-F5344CB8AC3E}">
        <p14:creationId xmlns:p14="http://schemas.microsoft.com/office/powerpoint/2010/main" val="1933036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after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ppt_x"/>
                                          </p:val>
                                        </p:tav>
                                        <p:tav tm="100000">
                                          <p:val>
                                            <p:strVal val="#ppt_x"/>
                                          </p:val>
                                        </p:tav>
                                      </p:tavLst>
                                    </p:anim>
                                    <p:anim calcmode="lin" valueType="num">
                                      <p:cBhvr additive="base">
                                        <p:cTn id="8" dur="500" fill="hold"/>
                                        <p:tgtEl>
                                          <p:spTgt spid="20"/>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50"/>
                                  </p:stCondLst>
                                  <p:childTnLst>
                                    <p:set>
                                      <p:cBhvr>
                                        <p:cTn id="10" dur="1" fill="hold">
                                          <p:stCondLst>
                                            <p:cond delay="0"/>
                                          </p:stCondLst>
                                        </p:cTn>
                                        <p:tgtEl>
                                          <p:spTgt spid="57"/>
                                        </p:tgtEl>
                                        <p:attrNameLst>
                                          <p:attrName>style.visibility</p:attrName>
                                        </p:attrNameLst>
                                      </p:cBhvr>
                                      <p:to>
                                        <p:strVal val="visible"/>
                                      </p:to>
                                    </p:set>
                                    <p:anim calcmode="lin" valueType="num">
                                      <p:cBhvr additive="base">
                                        <p:cTn id="11" dur="500" fill="hold"/>
                                        <p:tgtEl>
                                          <p:spTgt spid="57"/>
                                        </p:tgtEl>
                                        <p:attrNameLst>
                                          <p:attrName>ppt_x</p:attrName>
                                        </p:attrNameLst>
                                      </p:cBhvr>
                                      <p:tavLst>
                                        <p:tav tm="0">
                                          <p:val>
                                            <p:strVal val="#ppt_x"/>
                                          </p:val>
                                        </p:tav>
                                        <p:tav tm="100000">
                                          <p:val>
                                            <p:strVal val="#ppt_x"/>
                                          </p:val>
                                        </p:tav>
                                      </p:tavLst>
                                    </p:anim>
                                    <p:anim calcmode="lin" valueType="num">
                                      <p:cBhvr additive="base">
                                        <p:cTn id="12" dur="500" fill="hold"/>
                                        <p:tgtEl>
                                          <p:spTgt spid="57"/>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10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ppt_x"/>
                                          </p:val>
                                        </p:tav>
                                        <p:tav tm="100000">
                                          <p:val>
                                            <p:strVal val="#ppt_x"/>
                                          </p:val>
                                        </p:tav>
                                      </p:tavLst>
                                    </p:anim>
                                    <p:anim calcmode="lin" valueType="num">
                                      <p:cBhvr additive="base">
                                        <p:cTn id="16" dur="500" fill="hold"/>
                                        <p:tgtEl>
                                          <p:spTgt spid="4"/>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200"/>
                                  </p:stCondLst>
                                  <p:childTnLst>
                                    <p:set>
                                      <p:cBhvr>
                                        <p:cTn id="18" dur="1" fill="hold">
                                          <p:stCondLst>
                                            <p:cond delay="0"/>
                                          </p:stCondLst>
                                        </p:cTn>
                                        <p:tgtEl>
                                          <p:spTgt spid="47"/>
                                        </p:tgtEl>
                                        <p:attrNameLst>
                                          <p:attrName>style.visibility</p:attrName>
                                        </p:attrNameLst>
                                      </p:cBhvr>
                                      <p:to>
                                        <p:strVal val="visible"/>
                                      </p:to>
                                    </p:set>
                                    <p:anim calcmode="lin" valueType="num">
                                      <p:cBhvr additive="base">
                                        <p:cTn id="19" dur="500" fill="hold"/>
                                        <p:tgtEl>
                                          <p:spTgt spid="47"/>
                                        </p:tgtEl>
                                        <p:attrNameLst>
                                          <p:attrName>ppt_x</p:attrName>
                                        </p:attrNameLst>
                                      </p:cBhvr>
                                      <p:tavLst>
                                        <p:tav tm="0">
                                          <p:val>
                                            <p:strVal val="#ppt_x"/>
                                          </p:val>
                                        </p:tav>
                                        <p:tav tm="100000">
                                          <p:val>
                                            <p:strVal val="#ppt_x"/>
                                          </p:val>
                                        </p:tav>
                                      </p:tavLst>
                                    </p:anim>
                                    <p:anim calcmode="lin" valueType="num">
                                      <p:cBhvr additive="base">
                                        <p:cTn id="20" dur="500" fill="hold"/>
                                        <p:tgtEl>
                                          <p:spTgt spid="47"/>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300"/>
                                  </p:stCondLst>
                                  <p:childTnLst>
                                    <p:set>
                                      <p:cBhvr>
                                        <p:cTn id="22" dur="1" fill="hold">
                                          <p:stCondLst>
                                            <p:cond delay="0"/>
                                          </p:stCondLst>
                                        </p:cTn>
                                        <p:tgtEl>
                                          <p:spTgt spid="45"/>
                                        </p:tgtEl>
                                        <p:attrNameLst>
                                          <p:attrName>style.visibility</p:attrName>
                                        </p:attrNameLst>
                                      </p:cBhvr>
                                      <p:to>
                                        <p:strVal val="visible"/>
                                      </p:to>
                                    </p:set>
                                    <p:anim calcmode="lin" valueType="num">
                                      <p:cBhvr additive="base">
                                        <p:cTn id="23" dur="500" fill="hold"/>
                                        <p:tgtEl>
                                          <p:spTgt spid="45"/>
                                        </p:tgtEl>
                                        <p:attrNameLst>
                                          <p:attrName>ppt_x</p:attrName>
                                        </p:attrNameLst>
                                      </p:cBhvr>
                                      <p:tavLst>
                                        <p:tav tm="0">
                                          <p:val>
                                            <p:strVal val="#ppt_x"/>
                                          </p:val>
                                        </p:tav>
                                        <p:tav tm="100000">
                                          <p:val>
                                            <p:strVal val="#ppt_x"/>
                                          </p:val>
                                        </p:tav>
                                      </p:tavLst>
                                    </p:anim>
                                    <p:anim calcmode="lin" valueType="num">
                                      <p:cBhvr additive="base">
                                        <p:cTn id="24" dur="500" fill="hold"/>
                                        <p:tgtEl>
                                          <p:spTgt spid="45"/>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400"/>
                                  </p:stCondLst>
                                  <p:childTnLst>
                                    <p:set>
                                      <p:cBhvr>
                                        <p:cTn id="26" dur="1" fill="hold">
                                          <p:stCondLst>
                                            <p:cond delay="0"/>
                                          </p:stCondLst>
                                        </p:cTn>
                                        <p:tgtEl>
                                          <p:spTgt spid="46"/>
                                        </p:tgtEl>
                                        <p:attrNameLst>
                                          <p:attrName>style.visibility</p:attrName>
                                        </p:attrNameLst>
                                      </p:cBhvr>
                                      <p:to>
                                        <p:strVal val="visible"/>
                                      </p:to>
                                    </p:set>
                                    <p:anim calcmode="lin" valueType="num">
                                      <p:cBhvr additive="base">
                                        <p:cTn id="27" dur="500" fill="hold"/>
                                        <p:tgtEl>
                                          <p:spTgt spid="46"/>
                                        </p:tgtEl>
                                        <p:attrNameLst>
                                          <p:attrName>ppt_x</p:attrName>
                                        </p:attrNameLst>
                                      </p:cBhvr>
                                      <p:tavLst>
                                        <p:tav tm="0">
                                          <p:val>
                                            <p:strVal val="#ppt_x"/>
                                          </p:val>
                                        </p:tav>
                                        <p:tav tm="100000">
                                          <p:val>
                                            <p:strVal val="#ppt_x"/>
                                          </p:val>
                                        </p:tav>
                                      </p:tavLst>
                                    </p:anim>
                                    <p:anim calcmode="lin" valueType="num">
                                      <p:cBhvr additive="base">
                                        <p:cTn id="28" dur="500" fill="hold"/>
                                        <p:tgtEl>
                                          <p:spTgt spid="46"/>
                                        </p:tgtEl>
                                        <p:attrNameLst>
                                          <p:attrName>ppt_y</p:attrName>
                                        </p:attrNameLst>
                                      </p:cBhvr>
                                      <p:tavLst>
                                        <p:tav tm="0">
                                          <p:val>
                                            <p:strVal val="1+#ppt_h/2"/>
                                          </p:val>
                                        </p:tav>
                                        <p:tav tm="100000">
                                          <p:val>
                                            <p:strVal val="#ppt_y"/>
                                          </p:val>
                                        </p:tav>
                                      </p:tavLst>
                                    </p:anim>
                                  </p:childTnLst>
                                </p:cTn>
                              </p:par>
                              <p:par>
                                <p:cTn id="29" presetID="2" presetClass="entr" presetSubtype="4" decel="100000" fill="hold" grpId="0" nodeType="withEffect">
                                  <p:stCondLst>
                                    <p:cond delay="500"/>
                                  </p:stCondLst>
                                  <p:childTnLst>
                                    <p:set>
                                      <p:cBhvr>
                                        <p:cTn id="30" dur="1" fill="hold">
                                          <p:stCondLst>
                                            <p:cond delay="0"/>
                                          </p:stCondLst>
                                        </p:cTn>
                                        <p:tgtEl>
                                          <p:spTgt spid="42"/>
                                        </p:tgtEl>
                                        <p:attrNameLst>
                                          <p:attrName>style.visibility</p:attrName>
                                        </p:attrNameLst>
                                      </p:cBhvr>
                                      <p:to>
                                        <p:strVal val="visible"/>
                                      </p:to>
                                    </p:set>
                                    <p:anim calcmode="lin" valueType="num">
                                      <p:cBhvr additive="base">
                                        <p:cTn id="31" dur="500" fill="hold"/>
                                        <p:tgtEl>
                                          <p:spTgt spid="42"/>
                                        </p:tgtEl>
                                        <p:attrNameLst>
                                          <p:attrName>ppt_x</p:attrName>
                                        </p:attrNameLst>
                                      </p:cBhvr>
                                      <p:tavLst>
                                        <p:tav tm="0">
                                          <p:val>
                                            <p:strVal val="#ppt_x"/>
                                          </p:val>
                                        </p:tav>
                                        <p:tav tm="100000">
                                          <p:val>
                                            <p:strVal val="#ppt_x"/>
                                          </p:val>
                                        </p:tav>
                                      </p:tavLst>
                                    </p:anim>
                                    <p:anim calcmode="lin" valueType="num">
                                      <p:cBhvr additive="base">
                                        <p:cTn id="32" dur="500" fill="hold"/>
                                        <p:tgtEl>
                                          <p:spTgt spid="42"/>
                                        </p:tgtEl>
                                        <p:attrNameLst>
                                          <p:attrName>ppt_y</p:attrName>
                                        </p:attrNameLst>
                                      </p:cBhvr>
                                      <p:tavLst>
                                        <p:tav tm="0">
                                          <p:val>
                                            <p:strVal val="1+#ppt_h/2"/>
                                          </p:val>
                                        </p:tav>
                                        <p:tav tm="100000">
                                          <p:val>
                                            <p:strVal val="#ppt_y"/>
                                          </p:val>
                                        </p:tav>
                                      </p:tavLst>
                                    </p:anim>
                                  </p:childTnLst>
                                </p:cTn>
                              </p:par>
                              <p:par>
                                <p:cTn id="33" presetID="2" presetClass="entr" presetSubtype="4" decel="100000" fill="hold" grpId="0" nodeType="withEffect">
                                  <p:stCondLst>
                                    <p:cond delay="600"/>
                                  </p:stCondLst>
                                  <p:childTnLst>
                                    <p:set>
                                      <p:cBhvr>
                                        <p:cTn id="34" dur="1" fill="hold">
                                          <p:stCondLst>
                                            <p:cond delay="0"/>
                                          </p:stCondLst>
                                        </p:cTn>
                                        <p:tgtEl>
                                          <p:spTgt spid="43"/>
                                        </p:tgtEl>
                                        <p:attrNameLst>
                                          <p:attrName>style.visibility</p:attrName>
                                        </p:attrNameLst>
                                      </p:cBhvr>
                                      <p:to>
                                        <p:strVal val="visible"/>
                                      </p:to>
                                    </p:set>
                                    <p:anim calcmode="lin" valueType="num">
                                      <p:cBhvr additive="base">
                                        <p:cTn id="35" dur="500" fill="hold"/>
                                        <p:tgtEl>
                                          <p:spTgt spid="43"/>
                                        </p:tgtEl>
                                        <p:attrNameLst>
                                          <p:attrName>ppt_x</p:attrName>
                                        </p:attrNameLst>
                                      </p:cBhvr>
                                      <p:tavLst>
                                        <p:tav tm="0">
                                          <p:val>
                                            <p:strVal val="#ppt_x"/>
                                          </p:val>
                                        </p:tav>
                                        <p:tav tm="100000">
                                          <p:val>
                                            <p:strVal val="#ppt_x"/>
                                          </p:val>
                                        </p:tav>
                                      </p:tavLst>
                                    </p:anim>
                                    <p:anim calcmode="lin" valueType="num">
                                      <p:cBhvr additive="base">
                                        <p:cTn id="36" dur="500" fill="hold"/>
                                        <p:tgtEl>
                                          <p:spTgt spid="43"/>
                                        </p:tgtEl>
                                        <p:attrNameLst>
                                          <p:attrName>ppt_y</p:attrName>
                                        </p:attrNameLst>
                                      </p:cBhvr>
                                      <p:tavLst>
                                        <p:tav tm="0">
                                          <p:val>
                                            <p:strVal val="1+#ppt_h/2"/>
                                          </p:val>
                                        </p:tav>
                                        <p:tav tm="100000">
                                          <p:val>
                                            <p:strVal val="#ppt_y"/>
                                          </p:val>
                                        </p:tav>
                                      </p:tavLst>
                                    </p:anim>
                                  </p:childTnLst>
                                </p:cTn>
                              </p:par>
                              <p:par>
                                <p:cTn id="37" presetID="2" presetClass="entr" presetSubtype="4" decel="100000" fill="hold" nodeType="withEffect">
                                  <p:stCondLst>
                                    <p:cond delay="700"/>
                                  </p:stCondLst>
                                  <p:childTnLst>
                                    <p:set>
                                      <p:cBhvr>
                                        <p:cTn id="38" dur="1" fill="hold">
                                          <p:stCondLst>
                                            <p:cond delay="0"/>
                                          </p:stCondLst>
                                        </p:cTn>
                                        <p:tgtEl>
                                          <p:spTgt spid="22"/>
                                        </p:tgtEl>
                                        <p:attrNameLst>
                                          <p:attrName>style.visibility</p:attrName>
                                        </p:attrNameLst>
                                      </p:cBhvr>
                                      <p:to>
                                        <p:strVal val="visible"/>
                                      </p:to>
                                    </p:set>
                                    <p:anim calcmode="lin" valueType="num">
                                      <p:cBhvr additive="base">
                                        <p:cTn id="39" dur="500" fill="hold"/>
                                        <p:tgtEl>
                                          <p:spTgt spid="22"/>
                                        </p:tgtEl>
                                        <p:attrNameLst>
                                          <p:attrName>ppt_x</p:attrName>
                                        </p:attrNameLst>
                                      </p:cBhvr>
                                      <p:tavLst>
                                        <p:tav tm="0">
                                          <p:val>
                                            <p:strVal val="#ppt_x"/>
                                          </p:val>
                                        </p:tav>
                                        <p:tav tm="100000">
                                          <p:val>
                                            <p:strVal val="#ppt_x"/>
                                          </p:val>
                                        </p:tav>
                                      </p:tavLst>
                                    </p:anim>
                                    <p:anim calcmode="lin" valueType="num">
                                      <p:cBhvr additive="base">
                                        <p:cTn id="40" dur="500" fill="hold"/>
                                        <p:tgtEl>
                                          <p:spTgt spid="22"/>
                                        </p:tgtEl>
                                        <p:attrNameLst>
                                          <p:attrName>ppt_y</p:attrName>
                                        </p:attrNameLst>
                                      </p:cBhvr>
                                      <p:tavLst>
                                        <p:tav tm="0">
                                          <p:val>
                                            <p:strVal val="1+#ppt_h/2"/>
                                          </p:val>
                                        </p:tav>
                                        <p:tav tm="100000">
                                          <p:val>
                                            <p:strVal val="#ppt_y"/>
                                          </p:val>
                                        </p:tav>
                                      </p:tavLst>
                                    </p:anim>
                                  </p:childTnLst>
                                </p:cTn>
                              </p:par>
                              <p:par>
                                <p:cTn id="41" presetID="2" presetClass="entr" presetSubtype="4" decel="100000" fill="hold" nodeType="withEffect">
                                  <p:stCondLst>
                                    <p:cond delay="800"/>
                                  </p:stCondLst>
                                  <p:childTnLst>
                                    <p:set>
                                      <p:cBhvr>
                                        <p:cTn id="42" dur="1" fill="hold">
                                          <p:stCondLst>
                                            <p:cond delay="0"/>
                                          </p:stCondLst>
                                        </p:cTn>
                                        <p:tgtEl>
                                          <p:spTgt spid="21"/>
                                        </p:tgtEl>
                                        <p:attrNameLst>
                                          <p:attrName>style.visibility</p:attrName>
                                        </p:attrNameLst>
                                      </p:cBhvr>
                                      <p:to>
                                        <p:strVal val="visible"/>
                                      </p:to>
                                    </p:set>
                                    <p:anim calcmode="lin" valueType="num">
                                      <p:cBhvr additive="base">
                                        <p:cTn id="43" dur="500" fill="hold"/>
                                        <p:tgtEl>
                                          <p:spTgt spid="21"/>
                                        </p:tgtEl>
                                        <p:attrNameLst>
                                          <p:attrName>ppt_x</p:attrName>
                                        </p:attrNameLst>
                                      </p:cBhvr>
                                      <p:tavLst>
                                        <p:tav tm="0">
                                          <p:val>
                                            <p:strVal val="#ppt_x"/>
                                          </p:val>
                                        </p:tav>
                                        <p:tav tm="100000">
                                          <p:val>
                                            <p:strVal val="#ppt_x"/>
                                          </p:val>
                                        </p:tav>
                                      </p:tavLst>
                                    </p:anim>
                                    <p:anim calcmode="lin" valueType="num">
                                      <p:cBhvr additive="base">
                                        <p:cTn id="44" dur="500" fill="hold"/>
                                        <p:tgtEl>
                                          <p:spTgt spid="21"/>
                                        </p:tgtEl>
                                        <p:attrNameLst>
                                          <p:attrName>ppt_y</p:attrName>
                                        </p:attrNameLst>
                                      </p:cBhvr>
                                      <p:tavLst>
                                        <p:tav tm="0">
                                          <p:val>
                                            <p:strVal val="1+#ppt_h/2"/>
                                          </p:val>
                                        </p:tav>
                                        <p:tav tm="100000">
                                          <p:val>
                                            <p:strVal val="#ppt_y"/>
                                          </p:val>
                                        </p:tav>
                                      </p:tavLst>
                                    </p:anim>
                                  </p:childTnLst>
                                </p:cTn>
                              </p:par>
                              <p:par>
                                <p:cTn id="45" presetID="2" presetClass="entr" presetSubtype="4" decel="100000" fill="hold" nodeType="withEffect">
                                  <p:stCondLst>
                                    <p:cond delay="900"/>
                                  </p:stCondLst>
                                  <p:childTnLst>
                                    <p:set>
                                      <p:cBhvr>
                                        <p:cTn id="46" dur="1" fill="hold">
                                          <p:stCondLst>
                                            <p:cond delay="0"/>
                                          </p:stCondLst>
                                        </p:cTn>
                                        <p:tgtEl>
                                          <p:spTgt spid="24"/>
                                        </p:tgtEl>
                                        <p:attrNameLst>
                                          <p:attrName>style.visibility</p:attrName>
                                        </p:attrNameLst>
                                      </p:cBhvr>
                                      <p:to>
                                        <p:strVal val="visible"/>
                                      </p:to>
                                    </p:set>
                                    <p:anim calcmode="lin" valueType="num">
                                      <p:cBhvr additive="base">
                                        <p:cTn id="47" dur="500" fill="hold"/>
                                        <p:tgtEl>
                                          <p:spTgt spid="24"/>
                                        </p:tgtEl>
                                        <p:attrNameLst>
                                          <p:attrName>ppt_x</p:attrName>
                                        </p:attrNameLst>
                                      </p:cBhvr>
                                      <p:tavLst>
                                        <p:tav tm="0">
                                          <p:val>
                                            <p:strVal val="#ppt_x"/>
                                          </p:val>
                                        </p:tav>
                                        <p:tav tm="100000">
                                          <p:val>
                                            <p:strVal val="#ppt_x"/>
                                          </p:val>
                                        </p:tav>
                                      </p:tavLst>
                                    </p:anim>
                                    <p:anim calcmode="lin" valueType="num">
                                      <p:cBhvr additive="base">
                                        <p:cTn id="48"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P spid="42" grpId="0" animBg="1"/>
      <p:bldP spid="4" grpId="0" animBg="1"/>
      <p:bldP spid="43" grpId="0" animBg="1"/>
      <p:bldP spid="45" grpId="0" animBg="1"/>
      <p:bldP spid="46" grpId="0" animBg="1"/>
      <p:bldP spid="4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screen">
            <a:grayscl/>
            <a:extLst>
              <a:ext uri="{28A0092B-C50C-407E-A947-70E740481C1C}">
                <a14:useLocalDpi xmlns:a14="http://schemas.microsoft.com/office/drawing/2010/main" val="0"/>
              </a:ext>
            </a:extLst>
          </a:blip>
          <a:srcRect l="16265" t="3005" r="6165" b="1684"/>
          <a:stretch/>
        </p:blipFill>
        <p:spPr>
          <a:xfrm>
            <a:off x="4751746" y="1462"/>
            <a:ext cx="7438527" cy="6855082"/>
          </a:xfrm>
          <a:prstGeom prst="rect">
            <a:avLst/>
          </a:prstGeom>
        </p:spPr>
      </p:pic>
      <p:sp>
        <p:nvSpPr>
          <p:cNvPr id="11" name="Rectangle 10"/>
          <p:cNvSpPr/>
          <p:nvPr/>
        </p:nvSpPr>
        <p:spPr bwMode="auto">
          <a:xfrm>
            <a:off x="4744813" y="1460"/>
            <a:ext cx="7438527" cy="6855568"/>
          </a:xfrm>
          <a:prstGeom prst="rect">
            <a:avLst/>
          </a:prstGeom>
          <a:gradFill flip="none" rotWithShape="1">
            <a:gsLst>
              <a:gs pos="2917">
                <a:schemeClr val="bg1"/>
              </a:gs>
              <a:gs pos="50000">
                <a:schemeClr val="bg1">
                  <a:alpha val="70000"/>
                </a:schemeClr>
              </a:gs>
              <a:gs pos="76000">
                <a:schemeClr val="bg1">
                  <a:alpha val="50000"/>
                </a:schemeClr>
              </a:gs>
              <a:gs pos="100000">
                <a:schemeClr val="bg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a:lnSpc>
                <a:spcPct val="90000"/>
              </a:lnSpc>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 name="Rectangle 1"/>
          <p:cNvSpPr/>
          <p:nvPr/>
        </p:nvSpPr>
        <p:spPr bwMode="auto">
          <a:xfrm>
            <a:off x="4751746" y="1460"/>
            <a:ext cx="7439390" cy="6855568"/>
          </a:xfrm>
          <a:prstGeom prst="rect">
            <a:avLst/>
          </a:prstGeom>
          <a:solidFill>
            <a:schemeClr val="accent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a:lnSpc>
                <a:spcPct val="90000"/>
              </a:lnSpc>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 name="Rectangle 4"/>
          <p:cNvSpPr/>
          <p:nvPr/>
        </p:nvSpPr>
        <p:spPr>
          <a:xfrm>
            <a:off x="284604" y="1666782"/>
            <a:ext cx="4467143" cy="3524439"/>
          </a:xfrm>
          <a:prstGeom prst="rect">
            <a:avLst/>
          </a:prstGeom>
        </p:spPr>
        <p:txBody>
          <a:bodyPr wrap="square" anchor="ctr">
            <a:spAutoFit/>
          </a:bodyPr>
          <a:lstStyle/>
          <a:p>
            <a:pPr defTabSz="914049">
              <a:lnSpc>
                <a:spcPct val="90000"/>
              </a:lnSpc>
              <a:spcAft>
                <a:spcPts val="1469"/>
              </a:spcAft>
            </a:pPr>
            <a:r>
              <a:rPr lang="en-US" altLang="en-US" sz="5293" dirty="0">
                <a:solidFill>
                  <a:srgbClr val="139882"/>
                </a:solidFill>
                <a:latin typeface="Segoe UI Light"/>
              </a:rPr>
              <a:t>Microsoft Cognitive Services</a:t>
            </a:r>
          </a:p>
          <a:p>
            <a:pPr defTabSz="914049">
              <a:lnSpc>
                <a:spcPct val="90000"/>
              </a:lnSpc>
              <a:spcAft>
                <a:spcPts val="1469"/>
              </a:spcAft>
            </a:pPr>
            <a:r>
              <a:rPr lang="en-US" sz="3528" dirty="0">
                <a:solidFill>
                  <a:srgbClr val="FF8C00"/>
                </a:solidFill>
                <a:latin typeface="Segoe UI Light"/>
              </a:rPr>
              <a:t>Give your apps </a:t>
            </a:r>
            <a:br>
              <a:rPr lang="en-US" sz="3528" dirty="0">
                <a:solidFill>
                  <a:srgbClr val="FF8C00"/>
                </a:solidFill>
                <a:latin typeface="Segoe UI Light"/>
              </a:rPr>
            </a:br>
            <a:r>
              <a:rPr lang="en-US" sz="3528" dirty="0">
                <a:solidFill>
                  <a:srgbClr val="FF8C00"/>
                </a:solidFill>
                <a:latin typeface="Segoe UI Light"/>
              </a:rPr>
              <a:t>a human side</a:t>
            </a:r>
          </a:p>
        </p:txBody>
      </p:sp>
      <p:sp>
        <p:nvSpPr>
          <p:cNvPr id="6" name="TextBox 5"/>
          <p:cNvSpPr txBox="1"/>
          <p:nvPr/>
        </p:nvSpPr>
        <p:spPr>
          <a:xfrm>
            <a:off x="6104150" y="432649"/>
            <a:ext cx="5070871" cy="1230891"/>
          </a:xfrm>
          <a:prstGeom prst="rect">
            <a:avLst/>
          </a:prstGeom>
          <a:noFill/>
        </p:spPr>
        <p:txBody>
          <a:bodyPr wrap="square" lIns="182828" tIns="146263" rIns="182828" bIns="146263" rtlCol="0" anchor="ctr">
            <a:spAutoFit/>
          </a:bodyPr>
          <a:lstStyle/>
          <a:p>
            <a:pPr defTabSz="914049">
              <a:lnSpc>
                <a:spcPct val="90000"/>
              </a:lnSpc>
              <a:spcAft>
                <a:spcPts val="600"/>
              </a:spcAft>
            </a:pPr>
            <a:r>
              <a:rPr lang="en-US" sz="2745" dirty="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Vision</a:t>
            </a:r>
          </a:p>
          <a:p>
            <a:pPr defTabSz="914049">
              <a:lnSpc>
                <a:spcPct val="90000"/>
              </a:lnSpc>
              <a:spcAft>
                <a:spcPts val="600"/>
              </a:spcAft>
            </a:pPr>
            <a:r>
              <a:rPr lang="en-US" sz="1667" dirty="0">
                <a:gradFill>
                  <a:gsLst>
                    <a:gs pos="2917">
                      <a:srgbClr val="FFFFFF"/>
                    </a:gs>
                    <a:gs pos="30000">
                      <a:srgbClr val="FFFFFF"/>
                    </a:gs>
                  </a:gsLst>
                  <a:lin ang="5400000" scaled="0"/>
                </a:gradFill>
                <a:latin typeface="Segoe UI"/>
              </a:rPr>
              <a:t>From faces to feelings, allow your </a:t>
            </a:r>
            <a:br>
              <a:rPr lang="en-US" sz="1667" dirty="0">
                <a:gradFill>
                  <a:gsLst>
                    <a:gs pos="2917">
                      <a:srgbClr val="FFFFFF"/>
                    </a:gs>
                    <a:gs pos="30000">
                      <a:srgbClr val="FFFFFF"/>
                    </a:gs>
                  </a:gsLst>
                  <a:lin ang="5400000" scaled="0"/>
                </a:gradFill>
                <a:latin typeface="Segoe UI"/>
              </a:rPr>
            </a:br>
            <a:r>
              <a:rPr lang="en-US" sz="1667" dirty="0">
                <a:gradFill>
                  <a:gsLst>
                    <a:gs pos="2917">
                      <a:srgbClr val="FFFFFF"/>
                    </a:gs>
                    <a:gs pos="30000">
                      <a:srgbClr val="FFFFFF"/>
                    </a:gs>
                  </a:gsLst>
                  <a:lin ang="5400000" scaled="0"/>
                </a:gradFill>
                <a:latin typeface="Segoe UI"/>
              </a:rPr>
              <a:t>apps to understand images and video</a:t>
            </a:r>
          </a:p>
        </p:txBody>
      </p:sp>
      <p:sp>
        <p:nvSpPr>
          <p:cNvPr id="7" name="TextBox 6"/>
          <p:cNvSpPr txBox="1"/>
          <p:nvPr/>
        </p:nvSpPr>
        <p:spPr>
          <a:xfrm>
            <a:off x="6104150" y="1623102"/>
            <a:ext cx="5070871" cy="1230891"/>
          </a:xfrm>
          <a:prstGeom prst="rect">
            <a:avLst/>
          </a:prstGeom>
          <a:noFill/>
        </p:spPr>
        <p:txBody>
          <a:bodyPr wrap="square" lIns="182828" tIns="146263" rIns="182828" bIns="146263" rtlCol="0" anchor="ctr">
            <a:spAutoFit/>
          </a:bodyPr>
          <a:lstStyle/>
          <a:p>
            <a:pPr defTabSz="914049">
              <a:lnSpc>
                <a:spcPct val="90000"/>
              </a:lnSpc>
              <a:spcAft>
                <a:spcPts val="600"/>
              </a:spcAft>
            </a:pPr>
            <a:r>
              <a:rPr lang="en-US" sz="2745" dirty="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Speech</a:t>
            </a:r>
          </a:p>
          <a:p>
            <a:pPr defTabSz="914049">
              <a:lnSpc>
                <a:spcPct val="90000"/>
              </a:lnSpc>
              <a:spcAft>
                <a:spcPts val="600"/>
              </a:spcAft>
            </a:pPr>
            <a:r>
              <a:rPr lang="en-US" sz="1667" dirty="0">
                <a:gradFill>
                  <a:gsLst>
                    <a:gs pos="2917">
                      <a:srgbClr val="FFFFFF"/>
                    </a:gs>
                    <a:gs pos="30000">
                      <a:srgbClr val="FFFFFF"/>
                    </a:gs>
                  </a:gsLst>
                  <a:lin ang="5400000" scaled="0"/>
                </a:gradFill>
                <a:latin typeface="Segoe UI"/>
              </a:rPr>
              <a:t>Hear and speak to your users by filtering noise, identifying speakers, and understanding intent</a:t>
            </a:r>
          </a:p>
        </p:txBody>
      </p:sp>
      <p:sp>
        <p:nvSpPr>
          <p:cNvPr id="9" name="TextBox 8"/>
          <p:cNvSpPr txBox="1"/>
          <p:nvPr/>
        </p:nvSpPr>
        <p:spPr>
          <a:xfrm>
            <a:off x="6104150" y="4004010"/>
            <a:ext cx="5070871" cy="1230891"/>
          </a:xfrm>
          <a:prstGeom prst="rect">
            <a:avLst/>
          </a:prstGeom>
          <a:noFill/>
        </p:spPr>
        <p:txBody>
          <a:bodyPr wrap="square" lIns="182828" tIns="146263" rIns="182828" bIns="146263" rtlCol="0" anchor="ctr">
            <a:spAutoFit/>
          </a:bodyPr>
          <a:lstStyle/>
          <a:p>
            <a:pPr defTabSz="914049">
              <a:lnSpc>
                <a:spcPct val="90000"/>
              </a:lnSpc>
              <a:spcAft>
                <a:spcPts val="600"/>
              </a:spcAft>
            </a:pPr>
            <a:r>
              <a:rPr lang="en-US" sz="2745" dirty="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Knowledge</a:t>
            </a:r>
          </a:p>
          <a:p>
            <a:pPr defTabSz="914049">
              <a:lnSpc>
                <a:spcPct val="90000"/>
              </a:lnSpc>
              <a:spcAft>
                <a:spcPts val="600"/>
              </a:spcAft>
            </a:pPr>
            <a:r>
              <a:rPr lang="en-US" sz="1667" dirty="0">
                <a:gradFill>
                  <a:gsLst>
                    <a:gs pos="2917">
                      <a:srgbClr val="FFFFFF"/>
                    </a:gs>
                    <a:gs pos="30000">
                      <a:srgbClr val="FFFFFF"/>
                    </a:gs>
                  </a:gsLst>
                  <a:lin ang="5400000" scaled="0"/>
                </a:gradFill>
                <a:latin typeface="Segoe UI"/>
              </a:rPr>
              <a:t>Tap into rich knowledge amassed from </a:t>
            </a:r>
            <a:br>
              <a:rPr lang="en-US" sz="1667" dirty="0">
                <a:gradFill>
                  <a:gsLst>
                    <a:gs pos="2917">
                      <a:srgbClr val="FFFFFF"/>
                    </a:gs>
                    <a:gs pos="30000">
                      <a:srgbClr val="FFFFFF"/>
                    </a:gs>
                  </a:gsLst>
                  <a:lin ang="5400000" scaled="0"/>
                </a:gradFill>
                <a:latin typeface="Segoe UI"/>
              </a:rPr>
            </a:br>
            <a:r>
              <a:rPr lang="en-US" sz="1667" dirty="0">
                <a:gradFill>
                  <a:gsLst>
                    <a:gs pos="2917">
                      <a:srgbClr val="FFFFFF"/>
                    </a:gs>
                    <a:gs pos="30000">
                      <a:srgbClr val="FFFFFF"/>
                    </a:gs>
                  </a:gsLst>
                  <a:lin ang="5400000" scaled="0"/>
                </a:gradFill>
                <a:latin typeface="Segoe UI"/>
              </a:rPr>
              <a:t>the web, academia, or your own data</a:t>
            </a:r>
          </a:p>
        </p:txBody>
      </p:sp>
      <p:sp>
        <p:nvSpPr>
          <p:cNvPr id="8" name="TextBox 7"/>
          <p:cNvSpPr txBox="1"/>
          <p:nvPr/>
        </p:nvSpPr>
        <p:spPr>
          <a:xfrm>
            <a:off x="6104150" y="2813556"/>
            <a:ext cx="5070871" cy="1230891"/>
          </a:xfrm>
          <a:prstGeom prst="rect">
            <a:avLst/>
          </a:prstGeom>
          <a:noFill/>
        </p:spPr>
        <p:txBody>
          <a:bodyPr wrap="square" lIns="182828" tIns="146263" rIns="182828" bIns="146263" rtlCol="0" anchor="ctr">
            <a:spAutoFit/>
          </a:bodyPr>
          <a:lstStyle/>
          <a:p>
            <a:pPr defTabSz="914049">
              <a:lnSpc>
                <a:spcPct val="90000"/>
              </a:lnSpc>
              <a:spcAft>
                <a:spcPts val="600"/>
              </a:spcAft>
            </a:pPr>
            <a:r>
              <a:rPr lang="en-US" sz="2745" dirty="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Language</a:t>
            </a:r>
          </a:p>
          <a:p>
            <a:pPr defTabSz="914049">
              <a:lnSpc>
                <a:spcPct val="90000"/>
              </a:lnSpc>
              <a:spcAft>
                <a:spcPts val="600"/>
              </a:spcAft>
            </a:pPr>
            <a:r>
              <a:rPr lang="en-US" sz="1667" dirty="0">
                <a:gradFill>
                  <a:gsLst>
                    <a:gs pos="2917">
                      <a:srgbClr val="FFFFFF"/>
                    </a:gs>
                    <a:gs pos="30000">
                      <a:srgbClr val="FFFFFF"/>
                    </a:gs>
                  </a:gsLst>
                  <a:lin ang="5400000" scaled="0"/>
                </a:gradFill>
                <a:latin typeface="Segoe UI"/>
              </a:rPr>
              <a:t>Process text and learn how to recognize what users want</a:t>
            </a:r>
          </a:p>
        </p:txBody>
      </p:sp>
      <p:sp>
        <p:nvSpPr>
          <p:cNvPr id="10" name="TextBox 9"/>
          <p:cNvSpPr txBox="1"/>
          <p:nvPr/>
        </p:nvSpPr>
        <p:spPr>
          <a:xfrm>
            <a:off x="6104150" y="5194464"/>
            <a:ext cx="5070871" cy="1230891"/>
          </a:xfrm>
          <a:prstGeom prst="rect">
            <a:avLst/>
          </a:prstGeom>
          <a:noFill/>
        </p:spPr>
        <p:txBody>
          <a:bodyPr wrap="square" lIns="182828" tIns="146263" rIns="182828" bIns="146263" rtlCol="0" anchor="ctr">
            <a:spAutoFit/>
          </a:bodyPr>
          <a:lstStyle/>
          <a:p>
            <a:pPr defTabSz="914049">
              <a:lnSpc>
                <a:spcPct val="90000"/>
              </a:lnSpc>
              <a:spcAft>
                <a:spcPts val="600"/>
              </a:spcAft>
            </a:pPr>
            <a:r>
              <a:rPr lang="en-US" sz="2745" dirty="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Search</a:t>
            </a:r>
          </a:p>
          <a:p>
            <a:pPr defTabSz="914049">
              <a:lnSpc>
                <a:spcPct val="90000"/>
              </a:lnSpc>
              <a:spcAft>
                <a:spcPts val="600"/>
              </a:spcAft>
            </a:pPr>
            <a:r>
              <a:rPr lang="en-US" sz="1667" dirty="0">
                <a:gradFill>
                  <a:gsLst>
                    <a:gs pos="2917">
                      <a:srgbClr val="FFFFFF"/>
                    </a:gs>
                    <a:gs pos="30000">
                      <a:srgbClr val="FFFFFF"/>
                    </a:gs>
                  </a:gsLst>
                  <a:lin ang="5400000" scaled="0"/>
                </a:gradFill>
                <a:latin typeface="Segoe UI"/>
              </a:rPr>
              <a:t>Access billions of web pages, images, videos, and news with the power of Bing APIs</a:t>
            </a:r>
          </a:p>
        </p:txBody>
      </p:sp>
      <p:sp>
        <p:nvSpPr>
          <p:cNvPr id="27" name="Freeform 22"/>
          <p:cNvSpPr>
            <a:spLocks noChangeAspect="1"/>
          </p:cNvSpPr>
          <p:nvPr/>
        </p:nvSpPr>
        <p:spPr bwMode="auto">
          <a:xfrm>
            <a:off x="5388012" y="610590"/>
            <a:ext cx="661157" cy="437504"/>
          </a:xfrm>
          <a:custGeom>
            <a:avLst/>
            <a:gdLst>
              <a:gd name="T0" fmla="*/ 4942 w 7181"/>
              <a:gd name="T1" fmla="*/ 414 h 4752"/>
              <a:gd name="T2" fmla="*/ 3024 w 7181"/>
              <a:gd name="T3" fmla="*/ 152 h 4752"/>
              <a:gd name="T4" fmla="*/ 0 w 7181"/>
              <a:gd name="T5" fmla="*/ 2353 h 4752"/>
              <a:gd name="T6" fmla="*/ 2201 w 7181"/>
              <a:gd name="T7" fmla="*/ 4282 h 4752"/>
              <a:gd name="T8" fmla="*/ 4848 w 7181"/>
              <a:gd name="T9" fmla="*/ 4351 h 4752"/>
              <a:gd name="T10" fmla="*/ 7102 w 7181"/>
              <a:gd name="T11" fmla="*/ 2474 h 4752"/>
              <a:gd name="T12" fmla="*/ 7181 w 7181"/>
              <a:gd name="T13" fmla="*/ 2350 h 4752"/>
              <a:gd name="T14" fmla="*/ 4942 w 7181"/>
              <a:gd name="T15" fmla="*/ 414 h 47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81" h="4752">
                <a:moveTo>
                  <a:pt x="4942" y="414"/>
                </a:moveTo>
                <a:cubicBezTo>
                  <a:pt x="4333" y="124"/>
                  <a:pt x="3691" y="0"/>
                  <a:pt x="3024" y="152"/>
                </a:cubicBezTo>
                <a:cubicBezTo>
                  <a:pt x="1710" y="456"/>
                  <a:pt x="812" y="1327"/>
                  <a:pt x="0" y="2353"/>
                </a:cubicBezTo>
                <a:cubicBezTo>
                  <a:pt x="608" y="3169"/>
                  <a:pt x="1306" y="3839"/>
                  <a:pt x="2201" y="4282"/>
                </a:cubicBezTo>
                <a:cubicBezTo>
                  <a:pt x="3069" y="4710"/>
                  <a:pt x="3957" y="4752"/>
                  <a:pt x="4848" y="4351"/>
                </a:cubicBezTo>
                <a:cubicBezTo>
                  <a:pt x="5771" y="3932"/>
                  <a:pt x="6490" y="3269"/>
                  <a:pt x="7102" y="2474"/>
                </a:cubicBezTo>
                <a:cubicBezTo>
                  <a:pt x="7129" y="2436"/>
                  <a:pt x="7154" y="2395"/>
                  <a:pt x="7181" y="2350"/>
                </a:cubicBezTo>
                <a:cubicBezTo>
                  <a:pt x="6570" y="1534"/>
                  <a:pt x="5861" y="853"/>
                  <a:pt x="4942" y="4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endParaRPr lang="en-US">
              <a:solidFill>
                <a:srgbClr val="505050"/>
              </a:solidFill>
              <a:latin typeface="Segoe UI"/>
            </a:endParaRPr>
          </a:p>
        </p:txBody>
      </p:sp>
      <p:sp>
        <p:nvSpPr>
          <p:cNvPr id="28" name="Freeform 18"/>
          <p:cNvSpPr>
            <a:spLocks noChangeAspect="1"/>
          </p:cNvSpPr>
          <p:nvPr/>
        </p:nvSpPr>
        <p:spPr bwMode="auto">
          <a:xfrm>
            <a:off x="5434536" y="1756147"/>
            <a:ext cx="586446" cy="513722"/>
          </a:xfrm>
          <a:custGeom>
            <a:avLst/>
            <a:gdLst>
              <a:gd name="T0" fmla="*/ 115 w 6349"/>
              <a:gd name="T1" fmla="*/ 1548 h 5575"/>
              <a:gd name="T2" fmla="*/ 1324 w 6349"/>
              <a:gd name="T3" fmla="*/ 225 h 5575"/>
              <a:gd name="T4" fmla="*/ 5039 w 6349"/>
              <a:gd name="T5" fmla="*/ 228 h 5575"/>
              <a:gd name="T6" fmla="*/ 6221 w 6349"/>
              <a:gd name="T7" fmla="*/ 1445 h 5575"/>
              <a:gd name="T8" fmla="*/ 6235 w 6349"/>
              <a:gd name="T9" fmla="*/ 3263 h 5575"/>
              <a:gd name="T10" fmla="*/ 4974 w 6349"/>
              <a:gd name="T11" fmla="*/ 4531 h 5575"/>
              <a:gd name="T12" fmla="*/ 3498 w 6349"/>
              <a:gd name="T13" fmla="*/ 4683 h 5575"/>
              <a:gd name="T14" fmla="*/ 3298 w 6349"/>
              <a:gd name="T15" fmla="*/ 4745 h 5575"/>
              <a:gd name="T16" fmla="*/ 2475 w 6349"/>
              <a:gd name="T17" fmla="*/ 5284 h 5575"/>
              <a:gd name="T18" fmla="*/ 1414 w 6349"/>
              <a:gd name="T19" fmla="*/ 5561 h 5575"/>
              <a:gd name="T20" fmla="*/ 1936 w 6349"/>
              <a:gd name="T21" fmla="*/ 4628 h 5575"/>
              <a:gd name="T22" fmla="*/ 1490 w 6349"/>
              <a:gd name="T23" fmla="*/ 4559 h 5575"/>
              <a:gd name="T24" fmla="*/ 118 w 6349"/>
              <a:gd name="T25" fmla="*/ 3270 h 5575"/>
              <a:gd name="T26" fmla="*/ 115 w 6349"/>
              <a:gd name="T27" fmla="*/ 1548 h 5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49" h="5575">
                <a:moveTo>
                  <a:pt x="115" y="1548"/>
                </a:moveTo>
                <a:cubicBezTo>
                  <a:pt x="211" y="957"/>
                  <a:pt x="595" y="353"/>
                  <a:pt x="1324" y="225"/>
                </a:cubicBezTo>
                <a:cubicBezTo>
                  <a:pt x="2565" y="10"/>
                  <a:pt x="3802" y="0"/>
                  <a:pt x="5039" y="228"/>
                </a:cubicBezTo>
                <a:cubicBezTo>
                  <a:pt x="5713" y="353"/>
                  <a:pt x="6086" y="792"/>
                  <a:pt x="6221" y="1445"/>
                </a:cubicBezTo>
                <a:cubicBezTo>
                  <a:pt x="6349" y="2050"/>
                  <a:pt x="6339" y="2658"/>
                  <a:pt x="6235" y="3263"/>
                </a:cubicBezTo>
                <a:cubicBezTo>
                  <a:pt x="6135" y="3847"/>
                  <a:pt x="5724" y="4438"/>
                  <a:pt x="4974" y="4531"/>
                </a:cubicBezTo>
                <a:cubicBezTo>
                  <a:pt x="4483" y="4590"/>
                  <a:pt x="3989" y="4631"/>
                  <a:pt x="3498" y="4683"/>
                </a:cubicBezTo>
                <a:cubicBezTo>
                  <a:pt x="3429" y="4690"/>
                  <a:pt x="3356" y="4707"/>
                  <a:pt x="3298" y="4745"/>
                </a:cubicBezTo>
                <a:cubicBezTo>
                  <a:pt x="3021" y="4921"/>
                  <a:pt x="2869" y="5125"/>
                  <a:pt x="2475" y="5284"/>
                </a:cubicBezTo>
                <a:cubicBezTo>
                  <a:pt x="2154" y="5423"/>
                  <a:pt x="1466" y="5575"/>
                  <a:pt x="1414" y="5561"/>
                </a:cubicBezTo>
                <a:cubicBezTo>
                  <a:pt x="1390" y="5523"/>
                  <a:pt x="1894" y="4963"/>
                  <a:pt x="1936" y="4628"/>
                </a:cubicBezTo>
                <a:cubicBezTo>
                  <a:pt x="1760" y="4600"/>
                  <a:pt x="1625" y="4579"/>
                  <a:pt x="1490" y="4559"/>
                </a:cubicBezTo>
                <a:cubicBezTo>
                  <a:pt x="719" y="4441"/>
                  <a:pt x="277" y="4013"/>
                  <a:pt x="118" y="3270"/>
                </a:cubicBezTo>
                <a:cubicBezTo>
                  <a:pt x="0" y="2665"/>
                  <a:pt x="35" y="2056"/>
                  <a:pt x="115" y="154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endParaRPr lang="en-US">
              <a:solidFill>
                <a:srgbClr val="505050"/>
              </a:solidFill>
              <a:latin typeface="Segoe UI"/>
            </a:endParaRPr>
          </a:p>
        </p:txBody>
      </p:sp>
      <p:sp>
        <p:nvSpPr>
          <p:cNvPr id="29" name="Freeform 9"/>
          <p:cNvSpPr>
            <a:spLocks noChangeAspect="1"/>
          </p:cNvSpPr>
          <p:nvPr/>
        </p:nvSpPr>
        <p:spPr bwMode="auto">
          <a:xfrm>
            <a:off x="5498789" y="2977922"/>
            <a:ext cx="420157" cy="528338"/>
          </a:xfrm>
          <a:custGeom>
            <a:avLst/>
            <a:gdLst>
              <a:gd name="T0" fmla="*/ 5153 w 5153"/>
              <a:gd name="T1" fmla="*/ 2353 h 6483"/>
              <a:gd name="T2" fmla="*/ 2799 w 5153"/>
              <a:gd name="T3" fmla="*/ 0 h 6483"/>
              <a:gd name="T4" fmla="*/ 445 w 5153"/>
              <a:gd name="T5" fmla="*/ 2353 h 6483"/>
              <a:gd name="T6" fmla="*/ 1852 w 5153"/>
              <a:gd name="T7" fmla="*/ 4507 h 6483"/>
              <a:gd name="T8" fmla="*/ 1399 w 5153"/>
              <a:gd name="T9" fmla="*/ 4932 h 6483"/>
              <a:gd name="T10" fmla="*/ 214 w 5153"/>
              <a:gd name="T11" fmla="*/ 5457 h 6483"/>
              <a:gd name="T12" fmla="*/ 41 w 5153"/>
              <a:gd name="T13" fmla="*/ 5578 h 6483"/>
              <a:gd name="T14" fmla="*/ 0 w 5153"/>
              <a:gd name="T15" fmla="*/ 6245 h 6483"/>
              <a:gd name="T16" fmla="*/ 96 w 5153"/>
              <a:gd name="T17" fmla="*/ 6276 h 6483"/>
              <a:gd name="T18" fmla="*/ 3145 w 5153"/>
              <a:gd name="T19" fmla="*/ 5637 h 6483"/>
              <a:gd name="T20" fmla="*/ 5153 w 5153"/>
              <a:gd name="T21" fmla="*/ 2353 h 6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53" h="6483">
                <a:moveTo>
                  <a:pt x="5153" y="2353"/>
                </a:moveTo>
                <a:cubicBezTo>
                  <a:pt x="5153" y="1054"/>
                  <a:pt x="4098" y="0"/>
                  <a:pt x="2799" y="0"/>
                </a:cubicBezTo>
                <a:cubicBezTo>
                  <a:pt x="1500" y="0"/>
                  <a:pt x="445" y="1054"/>
                  <a:pt x="445" y="2353"/>
                </a:cubicBezTo>
                <a:cubicBezTo>
                  <a:pt x="445" y="3314"/>
                  <a:pt x="1023" y="4144"/>
                  <a:pt x="1852" y="4507"/>
                </a:cubicBezTo>
                <a:cubicBezTo>
                  <a:pt x="1776" y="4634"/>
                  <a:pt x="1586" y="4814"/>
                  <a:pt x="1399" y="4932"/>
                </a:cubicBezTo>
                <a:cubicBezTo>
                  <a:pt x="1036" y="5167"/>
                  <a:pt x="611" y="5284"/>
                  <a:pt x="214" y="5457"/>
                </a:cubicBezTo>
                <a:cubicBezTo>
                  <a:pt x="148" y="5485"/>
                  <a:pt x="45" y="5530"/>
                  <a:pt x="41" y="5578"/>
                </a:cubicBezTo>
                <a:cubicBezTo>
                  <a:pt x="13" y="5799"/>
                  <a:pt x="10" y="6027"/>
                  <a:pt x="0" y="6245"/>
                </a:cubicBezTo>
                <a:cubicBezTo>
                  <a:pt x="48" y="6262"/>
                  <a:pt x="72" y="6273"/>
                  <a:pt x="96" y="6276"/>
                </a:cubicBezTo>
                <a:cubicBezTo>
                  <a:pt x="1213" y="6483"/>
                  <a:pt x="2229" y="6221"/>
                  <a:pt x="3145" y="5637"/>
                </a:cubicBezTo>
                <a:cubicBezTo>
                  <a:pt x="4095" y="5032"/>
                  <a:pt x="5153" y="4043"/>
                  <a:pt x="5153" y="235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endParaRPr lang="en-US">
              <a:solidFill>
                <a:srgbClr val="505050"/>
              </a:solidFill>
              <a:latin typeface="Segoe UI"/>
            </a:endParaRPr>
          </a:p>
        </p:txBody>
      </p:sp>
      <p:sp>
        <p:nvSpPr>
          <p:cNvPr id="30" name="Freeform 5"/>
          <p:cNvSpPr>
            <a:spLocks/>
          </p:cNvSpPr>
          <p:nvPr/>
        </p:nvSpPr>
        <p:spPr bwMode="auto">
          <a:xfrm>
            <a:off x="5464060" y="4126384"/>
            <a:ext cx="526280" cy="526280"/>
          </a:xfrm>
          <a:custGeom>
            <a:avLst/>
            <a:gdLst>
              <a:gd name="T0" fmla="*/ 5986 w 5986"/>
              <a:gd name="T1" fmla="*/ 3594 h 5985"/>
              <a:gd name="T2" fmla="*/ 5986 w 5986"/>
              <a:gd name="T3" fmla="*/ 2395 h 5985"/>
              <a:gd name="T4" fmla="*/ 5402 w 5986"/>
              <a:gd name="T5" fmla="*/ 2395 h 5985"/>
              <a:gd name="T6" fmla="*/ 5122 w 5986"/>
              <a:gd name="T7" fmla="*/ 1717 h 5985"/>
              <a:gd name="T8" fmla="*/ 5533 w 5986"/>
              <a:gd name="T9" fmla="*/ 1330 h 5985"/>
              <a:gd name="T10" fmla="*/ 4666 w 5986"/>
              <a:gd name="T11" fmla="*/ 463 h 5985"/>
              <a:gd name="T12" fmla="*/ 4282 w 5986"/>
              <a:gd name="T13" fmla="*/ 870 h 5985"/>
              <a:gd name="T14" fmla="*/ 3591 w 5986"/>
              <a:gd name="T15" fmla="*/ 584 h 5985"/>
              <a:gd name="T16" fmla="*/ 3591 w 5986"/>
              <a:gd name="T17" fmla="*/ 0 h 5985"/>
              <a:gd name="T18" fmla="*/ 2392 w 5986"/>
              <a:gd name="T19" fmla="*/ 0 h 5985"/>
              <a:gd name="T20" fmla="*/ 2392 w 5986"/>
              <a:gd name="T21" fmla="*/ 587 h 5985"/>
              <a:gd name="T22" fmla="*/ 1711 w 5986"/>
              <a:gd name="T23" fmla="*/ 870 h 5985"/>
              <a:gd name="T24" fmla="*/ 1327 w 5986"/>
              <a:gd name="T25" fmla="*/ 456 h 5985"/>
              <a:gd name="T26" fmla="*/ 453 w 5986"/>
              <a:gd name="T27" fmla="*/ 1323 h 5985"/>
              <a:gd name="T28" fmla="*/ 868 w 5986"/>
              <a:gd name="T29" fmla="*/ 1710 h 5985"/>
              <a:gd name="T30" fmla="*/ 584 w 5986"/>
              <a:gd name="T31" fmla="*/ 2395 h 5985"/>
              <a:gd name="T32" fmla="*/ 0 w 5986"/>
              <a:gd name="T33" fmla="*/ 2395 h 5985"/>
              <a:gd name="T34" fmla="*/ 0 w 5986"/>
              <a:gd name="T35" fmla="*/ 3587 h 5985"/>
              <a:gd name="T36" fmla="*/ 584 w 5986"/>
              <a:gd name="T37" fmla="*/ 3587 h 5985"/>
              <a:gd name="T38" fmla="*/ 871 w 5986"/>
              <a:gd name="T39" fmla="*/ 4275 h 5985"/>
              <a:gd name="T40" fmla="*/ 442 w 5986"/>
              <a:gd name="T41" fmla="*/ 4651 h 5985"/>
              <a:gd name="T42" fmla="*/ 1320 w 5986"/>
              <a:gd name="T43" fmla="*/ 5529 h 5985"/>
              <a:gd name="T44" fmla="*/ 1711 w 5986"/>
              <a:gd name="T45" fmla="*/ 5114 h 5985"/>
              <a:gd name="T46" fmla="*/ 2392 w 5986"/>
              <a:gd name="T47" fmla="*/ 5398 h 5985"/>
              <a:gd name="T48" fmla="*/ 2392 w 5986"/>
              <a:gd name="T49" fmla="*/ 5985 h 5985"/>
              <a:gd name="T50" fmla="*/ 3584 w 5986"/>
              <a:gd name="T51" fmla="*/ 5985 h 5985"/>
              <a:gd name="T52" fmla="*/ 3584 w 5986"/>
              <a:gd name="T53" fmla="*/ 5401 h 5985"/>
              <a:gd name="T54" fmla="*/ 4279 w 5986"/>
              <a:gd name="T55" fmla="*/ 5114 h 5985"/>
              <a:gd name="T56" fmla="*/ 4662 w 5986"/>
              <a:gd name="T57" fmla="*/ 5533 h 5985"/>
              <a:gd name="T58" fmla="*/ 5523 w 5986"/>
              <a:gd name="T59" fmla="*/ 4669 h 5985"/>
              <a:gd name="T60" fmla="*/ 5112 w 5986"/>
              <a:gd name="T61" fmla="*/ 4285 h 5985"/>
              <a:gd name="T62" fmla="*/ 5402 w 5986"/>
              <a:gd name="T63" fmla="*/ 3594 h 5985"/>
              <a:gd name="T64" fmla="*/ 5986 w 5986"/>
              <a:gd name="T65" fmla="*/ 3594 h 5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86" h="5985">
                <a:moveTo>
                  <a:pt x="5986" y="3594"/>
                </a:moveTo>
                <a:cubicBezTo>
                  <a:pt x="5986" y="3193"/>
                  <a:pt x="5986" y="2795"/>
                  <a:pt x="5986" y="2395"/>
                </a:cubicBezTo>
                <a:cubicBezTo>
                  <a:pt x="5789" y="2395"/>
                  <a:pt x="5595" y="2395"/>
                  <a:pt x="5402" y="2395"/>
                </a:cubicBezTo>
                <a:cubicBezTo>
                  <a:pt x="5343" y="2153"/>
                  <a:pt x="5246" y="1925"/>
                  <a:pt x="5122" y="1717"/>
                </a:cubicBezTo>
                <a:cubicBezTo>
                  <a:pt x="5257" y="1589"/>
                  <a:pt x="5395" y="1458"/>
                  <a:pt x="5533" y="1330"/>
                </a:cubicBezTo>
                <a:cubicBezTo>
                  <a:pt x="5232" y="1029"/>
                  <a:pt x="4956" y="753"/>
                  <a:pt x="4666" y="463"/>
                </a:cubicBezTo>
                <a:cubicBezTo>
                  <a:pt x="4541" y="597"/>
                  <a:pt x="4410" y="736"/>
                  <a:pt x="4282" y="870"/>
                </a:cubicBezTo>
                <a:cubicBezTo>
                  <a:pt x="4071" y="743"/>
                  <a:pt x="3836" y="642"/>
                  <a:pt x="3591" y="584"/>
                </a:cubicBezTo>
                <a:cubicBezTo>
                  <a:pt x="3591" y="397"/>
                  <a:pt x="3591" y="197"/>
                  <a:pt x="3591" y="0"/>
                </a:cubicBezTo>
                <a:cubicBezTo>
                  <a:pt x="3190" y="0"/>
                  <a:pt x="2793" y="0"/>
                  <a:pt x="2392" y="0"/>
                </a:cubicBezTo>
                <a:cubicBezTo>
                  <a:pt x="2392" y="197"/>
                  <a:pt x="2392" y="390"/>
                  <a:pt x="2392" y="587"/>
                </a:cubicBezTo>
                <a:cubicBezTo>
                  <a:pt x="2150" y="649"/>
                  <a:pt x="1918" y="746"/>
                  <a:pt x="1711" y="870"/>
                </a:cubicBezTo>
                <a:cubicBezTo>
                  <a:pt x="1586" y="736"/>
                  <a:pt x="1452" y="594"/>
                  <a:pt x="1327" y="456"/>
                </a:cubicBezTo>
                <a:cubicBezTo>
                  <a:pt x="1023" y="753"/>
                  <a:pt x="747" y="1029"/>
                  <a:pt x="453" y="1323"/>
                </a:cubicBezTo>
                <a:cubicBezTo>
                  <a:pt x="588" y="1451"/>
                  <a:pt x="729" y="1582"/>
                  <a:pt x="868" y="1710"/>
                </a:cubicBezTo>
                <a:cubicBezTo>
                  <a:pt x="740" y="1921"/>
                  <a:pt x="646" y="2149"/>
                  <a:pt x="584" y="2395"/>
                </a:cubicBezTo>
                <a:cubicBezTo>
                  <a:pt x="398" y="2395"/>
                  <a:pt x="201" y="2395"/>
                  <a:pt x="0" y="2395"/>
                </a:cubicBezTo>
                <a:cubicBezTo>
                  <a:pt x="0" y="2795"/>
                  <a:pt x="0" y="3183"/>
                  <a:pt x="0" y="3587"/>
                </a:cubicBezTo>
                <a:cubicBezTo>
                  <a:pt x="197" y="3587"/>
                  <a:pt x="391" y="3587"/>
                  <a:pt x="584" y="3587"/>
                </a:cubicBezTo>
                <a:cubicBezTo>
                  <a:pt x="646" y="3832"/>
                  <a:pt x="743" y="4064"/>
                  <a:pt x="871" y="4275"/>
                </a:cubicBezTo>
                <a:cubicBezTo>
                  <a:pt x="733" y="4396"/>
                  <a:pt x="584" y="4527"/>
                  <a:pt x="442" y="4651"/>
                </a:cubicBezTo>
                <a:cubicBezTo>
                  <a:pt x="750" y="4959"/>
                  <a:pt x="1027" y="5235"/>
                  <a:pt x="1320" y="5529"/>
                </a:cubicBezTo>
                <a:cubicBezTo>
                  <a:pt x="1448" y="5391"/>
                  <a:pt x="1583" y="5249"/>
                  <a:pt x="1711" y="5114"/>
                </a:cubicBezTo>
                <a:cubicBezTo>
                  <a:pt x="1918" y="5242"/>
                  <a:pt x="2150" y="5336"/>
                  <a:pt x="2392" y="5398"/>
                </a:cubicBezTo>
                <a:cubicBezTo>
                  <a:pt x="2392" y="5584"/>
                  <a:pt x="2392" y="5781"/>
                  <a:pt x="2392" y="5985"/>
                </a:cubicBezTo>
                <a:cubicBezTo>
                  <a:pt x="2793" y="5985"/>
                  <a:pt x="3180" y="5985"/>
                  <a:pt x="3584" y="5985"/>
                </a:cubicBezTo>
                <a:cubicBezTo>
                  <a:pt x="3584" y="5788"/>
                  <a:pt x="3584" y="5591"/>
                  <a:pt x="3584" y="5401"/>
                </a:cubicBezTo>
                <a:cubicBezTo>
                  <a:pt x="3833" y="5343"/>
                  <a:pt x="4064" y="5242"/>
                  <a:pt x="4279" y="5114"/>
                </a:cubicBezTo>
                <a:cubicBezTo>
                  <a:pt x="4403" y="5253"/>
                  <a:pt x="4534" y="5394"/>
                  <a:pt x="4662" y="5533"/>
                </a:cubicBezTo>
                <a:cubicBezTo>
                  <a:pt x="4956" y="5239"/>
                  <a:pt x="5232" y="4959"/>
                  <a:pt x="5523" y="4669"/>
                </a:cubicBezTo>
                <a:cubicBezTo>
                  <a:pt x="5388" y="4541"/>
                  <a:pt x="5246" y="4409"/>
                  <a:pt x="5112" y="4285"/>
                </a:cubicBezTo>
                <a:cubicBezTo>
                  <a:pt x="5239" y="4074"/>
                  <a:pt x="5340" y="3843"/>
                  <a:pt x="5402" y="3594"/>
                </a:cubicBezTo>
                <a:cubicBezTo>
                  <a:pt x="5588" y="3594"/>
                  <a:pt x="5785" y="3594"/>
                  <a:pt x="5986" y="359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endParaRPr lang="en-US">
              <a:solidFill>
                <a:srgbClr val="505050"/>
              </a:solidFill>
              <a:latin typeface="Segoe UI"/>
            </a:endParaRPr>
          </a:p>
        </p:txBody>
      </p:sp>
      <p:grpSp>
        <p:nvGrpSpPr>
          <p:cNvPr id="31" name="Group 30"/>
          <p:cNvGrpSpPr/>
          <p:nvPr/>
        </p:nvGrpSpPr>
        <p:grpSpPr>
          <a:xfrm>
            <a:off x="5451842" y="5362776"/>
            <a:ext cx="537424" cy="528338"/>
            <a:chOff x="10832823" y="3353836"/>
            <a:chExt cx="537576" cy="528488"/>
          </a:xfrm>
        </p:grpSpPr>
        <p:sp>
          <p:nvSpPr>
            <p:cNvPr id="32" name="Oval 13"/>
            <p:cNvSpPr>
              <a:spLocks noChangeArrowheads="1"/>
            </p:cNvSpPr>
            <p:nvPr/>
          </p:nvSpPr>
          <p:spPr bwMode="auto">
            <a:xfrm>
              <a:off x="10943701" y="3353836"/>
              <a:ext cx="426698" cy="42669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endParaRPr lang="en-US">
                <a:solidFill>
                  <a:srgbClr val="505050"/>
                </a:solidFill>
                <a:latin typeface="Segoe UI"/>
              </a:endParaRPr>
            </a:p>
          </p:txBody>
        </p:sp>
        <p:sp>
          <p:nvSpPr>
            <p:cNvPr id="33" name="Freeform 14"/>
            <p:cNvSpPr>
              <a:spLocks/>
            </p:cNvSpPr>
            <p:nvPr/>
          </p:nvSpPr>
          <p:spPr bwMode="auto">
            <a:xfrm>
              <a:off x="10832823" y="3702829"/>
              <a:ext cx="179495" cy="179495"/>
            </a:xfrm>
            <a:custGeom>
              <a:avLst/>
              <a:gdLst>
                <a:gd name="T0" fmla="*/ 1224 w 1980"/>
                <a:gd name="T1" fmla="*/ 0 h 1977"/>
                <a:gd name="T2" fmla="*/ 218 w 1980"/>
                <a:gd name="T3" fmla="*/ 985 h 1977"/>
                <a:gd name="T4" fmla="*/ 211 w 1980"/>
                <a:gd name="T5" fmla="*/ 1752 h 1977"/>
                <a:gd name="T6" fmla="*/ 218 w 1980"/>
                <a:gd name="T7" fmla="*/ 1759 h 1977"/>
                <a:gd name="T8" fmla="*/ 985 w 1980"/>
                <a:gd name="T9" fmla="*/ 1766 h 1977"/>
                <a:gd name="T10" fmla="*/ 1980 w 1980"/>
                <a:gd name="T11" fmla="*/ 788 h 1977"/>
                <a:gd name="T12" fmla="*/ 1224 w 1980"/>
                <a:gd name="T13" fmla="*/ 0 h 1977"/>
              </a:gdLst>
              <a:ahLst/>
              <a:cxnLst>
                <a:cxn ang="0">
                  <a:pos x="T0" y="T1"/>
                </a:cxn>
                <a:cxn ang="0">
                  <a:pos x="T2" y="T3"/>
                </a:cxn>
                <a:cxn ang="0">
                  <a:pos x="T4" y="T5"/>
                </a:cxn>
                <a:cxn ang="0">
                  <a:pos x="T6" y="T7"/>
                </a:cxn>
                <a:cxn ang="0">
                  <a:pos x="T8" y="T9"/>
                </a:cxn>
                <a:cxn ang="0">
                  <a:pos x="T10" y="T11"/>
                </a:cxn>
                <a:cxn ang="0">
                  <a:pos x="T12" y="T13"/>
                </a:cxn>
              </a:cxnLst>
              <a:rect l="0" t="0" r="r" b="b"/>
              <a:pathLst>
                <a:path w="1980" h="1977">
                  <a:moveTo>
                    <a:pt x="1224" y="0"/>
                  </a:moveTo>
                  <a:cubicBezTo>
                    <a:pt x="218" y="985"/>
                    <a:pt x="218" y="985"/>
                    <a:pt x="218" y="985"/>
                  </a:cubicBezTo>
                  <a:cubicBezTo>
                    <a:pt x="4" y="1196"/>
                    <a:pt x="0" y="1538"/>
                    <a:pt x="211" y="1752"/>
                  </a:cubicBezTo>
                  <a:cubicBezTo>
                    <a:pt x="218" y="1759"/>
                    <a:pt x="218" y="1759"/>
                    <a:pt x="218" y="1759"/>
                  </a:cubicBezTo>
                  <a:cubicBezTo>
                    <a:pt x="429" y="1974"/>
                    <a:pt x="771" y="1977"/>
                    <a:pt x="985" y="1766"/>
                  </a:cubicBezTo>
                  <a:cubicBezTo>
                    <a:pt x="1980" y="788"/>
                    <a:pt x="1980" y="788"/>
                    <a:pt x="1980" y="788"/>
                  </a:cubicBezTo>
                  <a:cubicBezTo>
                    <a:pt x="1683" y="581"/>
                    <a:pt x="1424" y="315"/>
                    <a:pt x="122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endParaRPr lang="en-US">
                <a:solidFill>
                  <a:srgbClr val="505050"/>
                </a:solidFill>
                <a:latin typeface="Segoe UI"/>
              </a:endParaRPr>
            </a:p>
          </p:txBody>
        </p:sp>
      </p:grpSp>
    </p:spTree>
    <p:extLst>
      <p:ext uri="{BB962C8B-B14F-4D97-AF65-F5344CB8AC3E}">
        <p14:creationId xmlns:p14="http://schemas.microsoft.com/office/powerpoint/2010/main" val="736719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5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par>
                                <p:cTn id="12" presetID="10" presetClass="entr" presetSubtype="0" fill="hold" grpId="0" nodeType="withEffect">
                                  <p:stCondLst>
                                    <p:cond delay="250"/>
                                  </p:stCondLst>
                                  <p:childTnLst>
                                    <p:set>
                                      <p:cBhvr>
                                        <p:cTn id="13" dur="1" fill="hold">
                                          <p:stCondLst>
                                            <p:cond delay="0"/>
                                          </p:stCondLst>
                                        </p:cTn>
                                        <p:tgtEl>
                                          <p:spTgt spid="27"/>
                                        </p:tgtEl>
                                        <p:attrNameLst>
                                          <p:attrName>style.visibility</p:attrName>
                                        </p:attrNameLst>
                                      </p:cBhvr>
                                      <p:to>
                                        <p:strVal val="visible"/>
                                      </p:to>
                                    </p:set>
                                    <p:animEffect transition="in" filter="fade">
                                      <p:cBhvr>
                                        <p:cTn id="14" dur="500"/>
                                        <p:tgtEl>
                                          <p:spTgt spid="27"/>
                                        </p:tgtEl>
                                      </p:cBhvr>
                                    </p:animEffect>
                                  </p:childTnLst>
                                </p:cTn>
                              </p:par>
                              <p:par>
                                <p:cTn id="15" presetID="10" presetClass="entr" presetSubtype="0" fill="hold" grpId="0" nodeType="withEffect">
                                  <p:stCondLst>
                                    <p:cond delay="75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par>
                                <p:cTn id="18" presetID="10" presetClass="entr" presetSubtype="0" fill="hold" grpId="0" nodeType="withEffect">
                                  <p:stCondLst>
                                    <p:cond delay="750"/>
                                  </p:stCondLst>
                                  <p:childTnLst>
                                    <p:set>
                                      <p:cBhvr>
                                        <p:cTn id="19" dur="1" fill="hold">
                                          <p:stCondLst>
                                            <p:cond delay="0"/>
                                          </p:stCondLst>
                                        </p:cTn>
                                        <p:tgtEl>
                                          <p:spTgt spid="28"/>
                                        </p:tgtEl>
                                        <p:attrNameLst>
                                          <p:attrName>style.visibility</p:attrName>
                                        </p:attrNameLst>
                                      </p:cBhvr>
                                      <p:to>
                                        <p:strVal val="visible"/>
                                      </p:to>
                                    </p:set>
                                    <p:animEffect transition="in" filter="fade">
                                      <p:cBhvr>
                                        <p:cTn id="20" dur="500"/>
                                        <p:tgtEl>
                                          <p:spTgt spid="28"/>
                                        </p:tgtEl>
                                      </p:cBhvr>
                                    </p:animEffect>
                                  </p:childTnLst>
                                </p:cTn>
                              </p:par>
                              <p:par>
                                <p:cTn id="21" presetID="10" presetClass="entr" presetSubtype="0" fill="hold" grpId="0" nodeType="withEffect">
                                  <p:stCondLst>
                                    <p:cond delay="125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par>
                                <p:cTn id="24" presetID="10" presetClass="entr" presetSubtype="0" fill="hold" grpId="0" nodeType="withEffect">
                                  <p:stCondLst>
                                    <p:cond delay="1250"/>
                                  </p:stCondLst>
                                  <p:childTnLst>
                                    <p:set>
                                      <p:cBhvr>
                                        <p:cTn id="25" dur="1" fill="hold">
                                          <p:stCondLst>
                                            <p:cond delay="0"/>
                                          </p:stCondLst>
                                        </p:cTn>
                                        <p:tgtEl>
                                          <p:spTgt spid="29"/>
                                        </p:tgtEl>
                                        <p:attrNameLst>
                                          <p:attrName>style.visibility</p:attrName>
                                        </p:attrNameLst>
                                      </p:cBhvr>
                                      <p:to>
                                        <p:strVal val="visible"/>
                                      </p:to>
                                    </p:set>
                                    <p:animEffect transition="in" filter="fade">
                                      <p:cBhvr>
                                        <p:cTn id="26" dur="500"/>
                                        <p:tgtEl>
                                          <p:spTgt spid="29"/>
                                        </p:tgtEl>
                                      </p:cBhvr>
                                    </p:animEffect>
                                  </p:childTnLst>
                                </p:cTn>
                              </p:par>
                              <p:par>
                                <p:cTn id="27" presetID="10" presetClass="entr" presetSubtype="0" fill="hold" grpId="0" nodeType="withEffect">
                                  <p:stCondLst>
                                    <p:cond delay="175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500"/>
                                        <p:tgtEl>
                                          <p:spTgt spid="9"/>
                                        </p:tgtEl>
                                      </p:cBhvr>
                                    </p:animEffect>
                                  </p:childTnLst>
                                </p:cTn>
                              </p:par>
                              <p:par>
                                <p:cTn id="30" presetID="10" presetClass="entr" presetSubtype="0" fill="hold" grpId="0" nodeType="withEffect">
                                  <p:stCondLst>
                                    <p:cond delay="1750"/>
                                  </p:stCondLst>
                                  <p:childTnLst>
                                    <p:set>
                                      <p:cBhvr>
                                        <p:cTn id="31" dur="1" fill="hold">
                                          <p:stCondLst>
                                            <p:cond delay="0"/>
                                          </p:stCondLst>
                                        </p:cTn>
                                        <p:tgtEl>
                                          <p:spTgt spid="30"/>
                                        </p:tgtEl>
                                        <p:attrNameLst>
                                          <p:attrName>style.visibility</p:attrName>
                                        </p:attrNameLst>
                                      </p:cBhvr>
                                      <p:to>
                                        <p:strVal val="visible"/>
                                      </p:to>
                                    </p:set>
                                    <p:animEffect transition="in" filter="fade">
                                      <p:cBhvr>
                                        <p:cTn id="32" dur="500"/>
                                        <p:tgtEl>
                                          <p:spTgt spid="30"/>
                                        </p:tgtEl>
                                      </p:cBhvr>
                                    </p:animEffect>
                                  </p:childTnLst>
                                </p:cTn>
                              </p:par>
                              <p:par>
                                <p:cTn id="33" presetID="10" presetClass="entr" presetSubtype="0" fill="hold" grpId="0" nodeType="withEffect">
                                  <p:stCondLst>
                                    <p:cond delay="2250"/>
                                  </p:stCondLst>
                                  <p:childTnLst>
                                    <p:set>
                                      <p:cBhvr>
                                        <p:cTn id="34" dur="1" fill="hold">
                                          <p:stCondLst>
                                            <p:cond delay="0"/>
                                          </p:stCondLst>
                                        </p:cTn>
                                        <p:tgtEl>
                                          <p:spTgt spid="10"/>
                                        </p:tgtEl>
                                        <p:attrNameLst>
                                          <p:attrName>style.visibility</p:attrName>
                                        </p:attrNameLst>
                                      </p:cBhvr>
                                      <p:to>
                                        <p:strVal val="visible"/>
                                      </p:to>
                                    </p:set>
                                    <p:animEffect transition="in" filter="fade">
                                      <p:cBhvr>
                                        <p:cTn id="35" dur="500"/>
                                        <p:tgtEl>
                                          <p:spTgt spid="10"/>
                                        </p:tgtEl>
                                      </p:cBhvr>
                                    </p:animEffect>
                                  </p:childTnLst>
                                </p:cTn>
                              </p:par>
                              <p:par>
                                <p:cTn id="36" presetID="10" presetClass="entr" presetSubtype="0" fill="hold" nodeType="withEffect">
                                  <p:stCondLst>
                                    <p:cond delay="2250"/>
                                  </p:stCondLst>
                                  <p:childTnLst>
                                    <p:set>
                                      <p:cBhvr>
                                        <p:cTn id="37" dur="1" fill="hold">
                                          <p:stCondLst>
                                            <p:cond delay="0"/>
                                          </p:stCondLst>
                                        </p:cTn>
                                        <p:tgtEl>
                                          <p:spTgt spid="31"/>
                                        </p:tgtEl>
                                        <p:attrNameLst>
                                          <p:attrName>style.visibility</p:attrName>
                                        </p:attrNameLst>
                                      </p:cBhvr>
                                      <p:to>
                                        <p:strVal val="visible"/>
                                      </p:to>
                                    </p:set>
                                    <p:animEffect transition="in" filter="fade">
                                      <p:cBhvr>
                                        <p:cTn id="38"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9" grpId="0"/>
      <p:bldP spid="8" grpId="0"/>
      <p:bldP spid="10" grpId="0"/>
      <p:bldP spid="27" grpId="0" animBg="1"/>
      <p:bldP spid="28" grpId="0" animBg="1"/>
      <p:bldP spid="29" grpId="0" animBg="1"/>
      <p:bldP spid="30" grpId="0" animBg="1"/>
    </p:bldLst>
  </p:timing>
</p:sld>
</file>

<file path=ppt/theme/theme1.xml><?xml version="1.0" encoding="utf-8"?>
<a:theme xmlns:a="http://schemas.openxmlformats.org/drawingml/2006/main" name="Office Theme">
  <a:themeElements>
    <a:clrScheme name="Yellow">
      <a:dk1>
        <a:sysClr val="windowText" lastClr="000000"/>
      </a:dk1>
      <a:lt1>
        <a:sysClr val="window" lastClr="FFFFFF"/>
      </a:lt1>
      <a:dk2>
        <a:srgbClr val="39302A"/>
      </a:dk2>
      <a:lt2>
        <a:srgbClr val="E5DEDB"/>
      </a:lt2>
      <a:accent1>
        <a:srgbClr val="FFCA08"/>
      </a:accent1>
      <a:accent2>
        <a:srgbClr val="F8931D"/>
      </a:accent2>
      <a:accent3>
        <a:srgbClr val="CE8D3E"/>
      </a:accent3>
      <a:accent4>
        <a:srgbClr val="EC7016"/>
      </a:accent4>
      <a:accent5>
        <a:srgbClr val="E64823"/>
      </a:accent5>
      <a:accent6>
        <a:srgbClr val="9C6A6A"/>
      </a:accent6>
      <a:hlink>
        <a:srgbClr val="2998E3"/>
      </a:hlink>
      <a:folHlink>
        <a:srgbClr val="7F723D"/>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vent Template - Operation M.A.X.POTX [Read-Only]" id="{857E6576-B6D5-45C4-9E8B-17456E996C35}" vid="{C860448F-619A-4DDF-B411-D8A837A4CA4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Control xmlns="http://schemas.microsoft.com/VisualStudio/2011/storyboarding/control">
  <Id Name="a2191c86-fc50-4add-948c-129f6b5a88d8" Revision="1" Stencil="7276b9ef-3953-4dce-a89b-ed85f20b8b93" StencilVersion="1.0"/>
</Control>
</file>

<file path=customXml/item2.xml><?xml version="1.0" encoding="utf-8"?>
<Control xmlns="http://schemas.microsoft.com/VisualStudio/2011/storyboarding/control">
  <Id Name="d69996e1-3d61-4686-9b63-f1b855c596ab" Revision="1" Stencil="7276b9ef-3953-4dce-a89b-ed85f20b8b93" StencilVersion="1.0"/>
</Control>
</file>

<file path=customXml/item3.xml><?xml version="1.0" encoding="utf-8"?>
<Control xmlns="http://schemas.microsoft.com/VisualStudio/2011/storyboarding/control">
  <Id Name="fb22c541-ded0-47fa-8877-83a4c2d16227" Revision="1" Stencil="7276b9ef-3953-4dce-a89b-ed85f20b8b93" StencilVersion="1.0"/>
</Control>
</file>

<file path=customXml/item4.xml><?xml version="1.0" encoding="utf-8"?>
<Control xmlns="http://schemas.microsoft.com/VisualStudio/2011/storyboarding/control">
  <Id Name="a2191c86-fc50-4add-948c-129f6b5a88d8" Revision="1" Stencil="7276b9ef-3953-4dce-a89b-ed85f20b8b93" StencilVersion="1.0"/>
</Control>
</file>

<file path=customXml/item5.xml><?xml version="1.0" encoding="utf-8"?>
<Control xmlns="http://schemas.microsoft.com/VisualStudio/2011/storyboarding/control">
  <Id Name="a2191c86-fc50-4add-948c-129f6b5a88d8" Revision="1" Stencil="7276b9ef-3953-4dce-a89b-ed85f20b8b93" StencilVersion="1.0"/>
</Control>
</file>

<file path=customXml/itemProps1.xml><?xml version="1.0" encoding="utf-8"?>
<ds:datastoreItem xmlns:ds="http://schemas.openxmlformats.org/officeDocument/2006/customXml" ds:itemID="{D4B5F268-5930-44CD-BDF1-D0A04D4BBC1C}">
  <ds:schemaRefs>
    <ds:schemaRef ds:uri="http://schemas.microsoft.com/VisualStudio/2011/storyboarding/control"/>
  </ds:schemaRefs>
</ds:datastoreItem>
</file>

<file path=customXml/itemProps2.xml><?xml version="1.0" encoding="utf-8"?>
<ds:datastoreItem xmlns:ds="http://schemas.openxmlformats.org/officeDocument/2006/customXml" ds:itemID="{C0F92A87-A216-45A9-B9C0-0515663D35BF}">
  <ds:schemaRefs>
    <ds:schemaRef ds:uri="http://schemas.microsoft.com/VisualStudio/2011/storyboarding/control"/>
  </ds:schemaRefs>
</ds:datastoreItem>
</file>

<file path=customXml/itemProps3.xml><?xml version="1.0" encoding="utf-8"?>
<ds:datastoreItem xmlns:ds="http://schemas.openxmlformats.org/officeDocument/2006/customXml" ds:itemID="{B5105A87-47B6-44F6-97FD-4619C0556604}">
  <ds:schemaRefs>
    <ds:schemaRef ds:uri="http://schemas.microsoft.com/VisualStudio/2011/storyboarding/control"/>
  </ds:schemaRefs>
</ds:datastoreItem>
</file>

<file path=customXml/itemProps4.xml><?xml version="1.0" encoding="utf-8"?>
<ds:datastoreItem xmlns:ds="http://schemas.openxmlformats.org/officeDocument/2006/customXml" ds:itemID="{8257D6BC-B71E-4D95-81E4-A1D4A8174168}">
  <ds:schemaRefs>
    <ds:schemaRef ds:uri="http://schemas.microsoft.com/VisualStudio/2011/storyboarding/control"/>
  </ds:schemaRefs>
</ds:datastoreItem>
</file>

<file path=customXml/itemProps5.xml><?xml version="1.0" encoding="utf-8"?>
<ds:datastoreItem xmlns:ds="http://schemas.openxmlformats.org/officeDocument/2006/customXml" ds:itemID="{0B54C583-7BAB-4080-8093-C5F84F5A225A}">
  <ds:schemaRefs>
    <ds:schemaRef ds:uri="http://schemas.microsoft.com/VisualStudio/2011/storyboarding/control"/>
  </ds:schemaRefs>
</ds:datastoreItem>
</file>

<file path=docProps/app.xml><?xml version="1.0" encoding="utf-8"?>
<Properties xmlns="http://schemas.openxmlformats.org/officeDocument/2006/extended-properties" xmlns:vt="http://schemas.openxmlformats.org/officeDocument/2006/docPropsVTypes">
  <Template/>
  <TotalTime>1409</TotalTime>
  <Words>1122</Words>
  <Application>Microsoft Office PowerPoint</Application>
  <PresentationFormat>Widescreen</PresentationFormat>
  <Paragraphs>173</Paragraphs>
  <Slides>23</Slides>
  <Notes>8</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23</vt:i4>
      </vt:variant>
    </vt:vector>
  </HeadingPairs>
  <TitlesOfParts>
    <vt:vector size="35" baseType="lpstr">
      <vt:lpstr>Arial</vt:lpstr>
      <vt:lpstr>Calibri</vt:lpstr>
      <vt:lpstr>Calibri Light</vt:lpstr>
      <vt:lpstr>Consolas</vt:lpstr>
      <vt:lpstr>Lucida Console</vt:lpstr>
      <vt:lpstr>Mangal</vt:lpstr>
      <vt:lpstr>Segoe UI</vt:lpstr>
      <vt:lpstr>Segoe UI Light</vt:lpstr>
      <vt:lpstr>Segoe UI Semibold</vt:lpstr>
      <vt:lpstr>Segoe UI Semilight</vt:lpstr>
      <vt:lpstr>Wingdings</vt:lpstr>
      <vt:lpstr>Office Theme</vt:lpstr>
      <vt:lpstr>Artificial Intelligence, Machine Learning and Microsoft Cognitive Services</vt:lpstr>
      <vt:lpstr>“Artificial Intelligence is just whatever a computer can’t do yet…”</vt:lpstr>
      <vt:lpstr>PowerPoint Presentation</vt:lpstr>
      <vt:lpstr>Does your bot need AI?</vt:lpstr>
      <vt:lpstr>PowerPoint Presentation</vt:lpstr>
      <vt:lpstr>PowerPoint Presentation</vt:lpstr>
      <vt:lpstr>PowerPoint Presentation</vt:lpstr>
      <vt:lpstr>Why Microsoft Cognitive Services?</vt:lpstr>
      <vt:lpstr>PowerPoint Presentation</vt:lpstr>
      <vt:lpstr>PowerPoint Presentation</vt:lpstr>
      <vt:lpstr>Cognitive Services Demos</vt:lpstr>
      <vt:lpstr>PowerPoint Presentation</vt:lpstr>
      <vt:lpstr>Text Analytics</vt:lpstr>
      <vt:lpstr>What is the user saying?</vt:lpstr>
      <vt:lpstr>Text Analytics</vt:lpstr>
      <vt:lpstr>PowerPoint Presentation</vt:lpstr>
      <vt:lpstr>Text Analytics</vt:lpstr>
      <vt:lpstr>Translator Hub</vt:lpstr>
      <vt:lpstr>Automating translation</vt:lpstr>
      <vt:lpstr>Managing translations</vt:lpstr>
      <vt:lpstr>Implementing automatic translations</vt:lpstr>
      <vt:lpstr>Your turn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OPERATION: REMOTE RESUPPLY</dc:title>
  <dc:creator>Albert Lewis (US)</dc:creator>
  <cp:lastModifiedBy>Christopher Harrison</cp:lastModifiedBy>
  <cp:revision>5</cp:revision>
  <dcterms:created xsi:type="dcterms:W3CDTF">2017-05-31T21:46:08Z</dcterms:created>
  <dcterms:modified xsi:type="dcterms:W3CDTF">2017-06-20T19:22:06Z</dcterms:modified>
</cp:coreProperties>
</file>